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351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763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43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427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65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048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30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63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199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673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094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E28AA-1A48-4120-951C-91824596CCE6}" type="datetimeFigureOut">
              <a:rPr lang="da-DK" smtClean="0"/>
              <a:t>04-02-2019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7BF5-2158-423B-B4B0-76E03447F6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29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6600" dirty="0" smtClean="0"/>
              <a:t>Examiner </a:t>
            </a:r>
            <a:r>
              <a:rPr lang="da-DK" sz="6600" dirty="0" err="1" smtClean="0"/>
              <a:t>privileges</a:t>
            </a:r>
            <a:endParaRPr lang="da-DK" sz="6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48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Synthetic</a:t>
            </a:r>
            <a:r>
              <a:rPr lang="da-DK" dirty="0" smtClean="0"/>
              <a:t> Flight Examiner SFE(A)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Proficiency check, </a:t>
            </a:r>
            <a:r>
              <a:rPr lang="en-US" dirty="0" err="1"/>
              <a:t>skilltest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MP TR, MPL, (ATPL), SFI, renewal and revalidation of associated IR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 smtClean="0"/>
              <a:t>None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40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Synthetic</a:t>
            </a:r>
            <a:r>
              <a:rPr lang="da-DK" dirty="0" smtClean="0"/>
              <a:t> Flight Examiner SFE(H)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Proficiency check, </a:t>
            </a:r>
            <a:r>
              <a:rPr lang="en-US" dirty="0" err="1"/>
              <a:t>skilltest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MP TR, (ATPL), SFI, renewal and revalidation of associated IR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 smtClean="0"/>
              <a:t>None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074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Flight Examiner FE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Aircraft, Simulator, </a:t>
            </a:r>
            <a:r>
              <a:rPr lang="en-US" dirty="0" smtClean="0"/>
              <a:t>PC, SKT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SPL, BPL, LAPL, PPL, CPL, SEP, SET,  TMG, MEP, SP </a:t>
            </a:r>
            <a:r>
              <a:rPr lang="en-US" dirty="0" err="1"/>
              <a:t>typeratings</a:t>
            </a:r>
            <a:r>
              <a:rPr lang="en-US" dirty="0"/>
              <a:t> non-HPCA, SP SE helicopters TR, SP ME helicopters TR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 smtClean="0"/>
              <a:t>None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45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Class Rating Examiner CRE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Aircraft, Simulator, </a:t>
            </a:r>
            <a:r>
              <a:rPr lang="en-US" dirty="0" smtClean="0"/>
              <a:t>PC, SKT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SEP, TMG, MEP, SET, SP </a:t>
            </a:r>
            <a:r>
              <a:rPr lang="en-US" dirty="0" err="1"/>
              <a:t>typeratings</a:t>
            </a:r>
            <a:r>
              <a:rPr lang="en-US" dirty="0"/>
              <a:t> non-HPCA, renewal and revalidation of associated IR if complies with requirements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/>
              <a:t>None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34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Type Rating Examiner TRE(SPH)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Aircraft, Simulator, PC, </a:t>
            </a:r>
            <a:r>
              <a:rPr lang="en-US" dirty="0" smtClean="0"/>
              <a:t>SKT, SP, MP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SP TR</a:t>
            </a:r>
            <a:r>
              <a:rPr lang="en-US" dirty="0" smtClean="0"/>
              <a:t>, ATPL, TRI  </a:t>
            </a:r>
            <a:r>
              <a:rPr lang="en-US" dirty="0"/>
              <a:t>revalidation and renewal of associated IR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 smtClean="0"/>
              <a:t>None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49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Type Rating Examiner TRE(SPA)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Aircraft, Simulator, </a:t>
            </a:r>
            <a:r>
              <a:rPr lang="en-US" dirty="0" smtClean="0"/>
              <a:t>Pc, SKT, </a:t>
            </a:r>
            <a:r>
              <a:rPr lang="en-US" dirty="0"/>
              <a:t>SP, MP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SP </a:t>
            </a:r>
            <a:r>
              <a:rPr lang="en-US"/>
              <a:t>HPCA</a:t>
            </a:r>
            <a:r>
              <a:rPr lang="en-US" smtClean="0"/>
              <a:t>, TRI, </a:t>
            </a:r>
            <a:r>
              <a:rPr lang="en-US" dirty="0"/>
              <a:t>revalidation and renewal of associated IR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 smtClean="0"/>
              <a:t>None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461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Instrument Rating Examiner IRE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Aircraft, Simulator, </a:t>
            </a:r>
            <a:r>
              <a:rPr lang="da-DK" dirty="0" smtClean="0"/>
              <a:t>PC, SKT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IR-SP-SE, IR-SP-ME, IR-SPA-MP, IR-SP-non-HPCA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 smtClean="0"/>
              <a:t>None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59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Flight Instructor Examiner FIE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Aircraft, Simulator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FI(A), CRI(A), IRI(A</a:t>
            </a:r>
            <a:r>
              <a:rPr lang="en-US" dirty="0" smtClean="0"/>
              <a:t>), </a:t>
            </a:r>
            <a:r>
              <a:rPr lang="en-US" dirty="0"/>
              <a:t>TRI(A)(SP), FI(H), IRI(H</a:t>
            </a:r>
            <a:r>
              <a:rPr lang="en-US" dirty="0" smtClean="0"/>
              <a:t>), </a:t>
            </a:r>
            <a:r>
              <a:rPr lang="en-US" dirty="0"/>
              <a:t>TRI(H)(SP) and for FIE(</a:t>
            </a:r>
            <a:r>
              <a:rPr lang="en-US" dirty="0" err="1"/>
              <a:t>As,S,B</a:t>
            </a:r>
            <a:r>
              <a:rPr lang="en-US" dirty="0"/>
              <a:t>) assessment of competence according to instructor certificate </a:t>
            </a:r>
            <a:r>
              <a:rPr lang="en-US" dirty="0" err="1"/>
              <a:t>priviliges</a:t>
            </a:r>
            <a:endParaRPr lang="da-DK" dirty="0"/>
          </a:p>
          <a:p>
            <a:r>
              <a:rPr lang="en-US" dirty="0"/>
              <a:t> Possible specific limitations</a:t>
            </a:r>
            <a:endParaRPr lang="da-DK" dirty="0"/>
          </a:p>
          <a:p>
            <a:r>
              <a:rPr lang="en-US" dirty="0" smtClean="0"/>
              <a:t>None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853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Type Rating Examiner TRE(MPA)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Proficiency check, </a:t>
            </a:r>
            <a:r>
              <a:rPr lang="en-US" dirty="0" err="1"/>
              <a:t>Skilltest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MP TR, MPL, ATPL, TRI, renewal and revalidation of associated IR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/>
              <a:t>Aircraft, </a:t>
            </a:r>
            <a:r>
              <a:rPr lang="en-US" dirty="0" smtClean="0"/>
              <a:t>Simulator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3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Type Rating Examiner TRE(MPH)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general limitations</a:t>
            </a:r>
            <a:endParaRPr lang="da-DK" dirty="0"/>
          </a:p>
          <a:p>
            <a:r>
              <a:rPr lang="en-US" dirty="0"/>
              <a:t>Proficiency check, </a:t>
            </a:r>
            <a:r>
              <a:rPr lang="en-US" dirty="0" err="1"/>
              <a:t>skilltest</a:t>
            </a:r>
            <a:endParaRPr lang="da-DK" dirty="0"/>
          </a:p>
          <a:p>
            <a:r>
              <a:rPr lang="en-US" dirty="0"/>
              <a:t>Following privileges can be entered certificate</a:t>
            </a:r>
            <a:endParaRPr lang="da-DK" dirty="0"/>
          </a:p>
          <a:p>
            <a:r>
              <a:rPr lang="en-US" dirty="0"/>
              <a:t>MP TR, ATPL, TRI, renewal and revalidation of associated IR</a:t>
            </a:r>
            <a:endParaRPr lang="da-DK" dirty="0"/>
          </a:p>
          <a:p>
            <a:r>
              <a:rPr lang="en-US" dirty="0"/>
              <a:t>Possible specific limitations</a:t>
            </a:r>
            <a:endParaRPr lang="da-DK" dirty="0"/>
          </a:p>
          <a:p>
            <a:r>
              <a:rPr lang="en-US" dirty="0"/>
              <a:t>Aircraft, </a:t>
            </a:r>
            <a:r>
              <a:rPr lang="en-US" dirty="0" smtClean="0"/>
              <a:t>Simulator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89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415</Words>
  <Application>Microsoft Office PowerPoint</Application>
  <PresentationFormat>Skærmshow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Kontortema</vt:lpstr>
      <vt:lpstr>Examiner privileges</vt:lpstr>
      <vt:lpstr>Flight Examiner FE</vt:lpstr>
      <vt:lpstr>Class Rating Examiner CRE</vt:lpstr>
      <vt:lpstr>Type Rating Examiner TRE(SPH)</vt:lpstr>
      <vt:lpstr>Type Rating Examiner TRE(SPA)</vt:lpstr>
      <vt:lpstr>Instrument Rating Examiner IRE</vt:lpstr>
      <vt:lpstr>Flight Instructor Examiner FIE</vt:lpstr>
      <vt:lpstr>Type Rating Examiner TRE(MPA)</vt:lpstr>
      <vt:lpstr>Type Rating Examiner TRE(MPH)</vt:lpstr>
      <vt:lpstr>Synthetic Flight Examiner SFE(A)</vt:lpstr>
      <vt:lpstr>Synthetic Flight Examiner SFE(H)</vt:lpstr>
    </vt:vector>
  </TitlesOfParts>
  <Company>Trafikstyrelsen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Examiner privileges</dc:title>
  <dc:creator>Morten Keller</dc:creator>
  <cp:lastModifiedBy>Morten Keller</cp:lastModifiedBy>
  <cp:revision>13</cp:revision>
  <dcterms:created xsi:type="dcterms:W3CDTF">2013-08-14T09:35:47Z</dcterms:created>
  <dcterms:modified xsi:type="dcterms:W3CDTF">2019-02-04T14:01:51Z</dcterms:modified>
</cp:coreProperties>
</file>