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62" r:id="rId4"/>
    <p:sldId id="265" r:id="rId5"/>
    <p:sldId id="267" r:id="rId6"/>
    <p:sldId id="273" r:id="rId7"/>
    <p:sldId id="268" r:id="rId8"/>
    <p:sldId id="269" r:id="rId9"/>
    <p:sldId id="264" r:id="rId10"/>
    <p:sldId id="270" r:id="rId11"/>
    <p:sldId id="271" r:id="rId12"/>
    <p:sldId id="274" r:id="rId13"/>
    <p:sldId id="275" r:id="rId14"/>
    <p:sldId id="276" r:id="rId15"/>
    <p:sldId id="281" r:id="rId16"/>
    <p:sldId id="277" r:id="rId17"/>
    <p:sldId id="280" r:id="rId1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45"/>
  </p:normalViewPr>
  <p:slideViewPr>
    <p:cSldViewPr snapToGrid="0">
      <p:cViewPr varScale="1">
        <p:scale>
          <a:sx n="104" d="100"/>
          <a:sy n="104" d="100"/>
        </p:scale>
        <p:origin x="13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dreist" userId="d6e2107c2f901bbe" providerId="LiveId" clId="{979B917E-0C90-4A71-B0E3-0E14BA4E7BE6}"/>
    <pc:docChg chg="custSel addSld modSld">
      <pc:chgData name="christian dreist" userId="d6e2107c2f901bbe" providerId="LiveId" clId="{979B917E-0C90-4A71-B0E3-0E14BA4E7BE6}" dt="2024-09-19T14:01:07.818" v="41" actId="26606"/>
      <pc:docMkLst>
        <pc:docMk/>
      </pc:docMkLst>
      <pc:sldChg chg="modSp mod">
        <pc:chgData name="christian dreist" userId="d6e2107c2f901bbe" providerId="LiveId" clId="{979B917E-0C90-4A71-B0E3-0E14BA4E7BE6}" dt="2024-09-19T13:58:08.662" v="1" actId="20577"/>
        <pc:sldMkLst>
          <pc:docMk/>
          <pc:sldMk cId="1274967400" sldId="273"/>
        </pc:sldMkLst>
        <pc:spChg chg="mod">
          <ac:chgData name="christian dreist" userId="d6e2107c2f901bbe" providerId="LiveId" clId="{979B917E-0C90-4A71-B0E3-0E14BA4E7BE6}" dt="2024-09-19T13:58:08.662" v="1" actId="20577"/>
          <ac:spMkLst>
            <pc:docMk/>
            <pc:sldMk cId="1274967400" sldId="273"/>
            <ac:spMk id="2" creationId="{3E1417F3-AE41-C020-1A6F-9AB8C2AF8511}"/>
          </ac:spMkLst>
        </pc:spChg>
      </pc:sldChg>
      <pc:sldChg chg="addSp delSp modSp new mod setBg">
        <pc:chgData name="christian dreist" userId="d6e2107c2f901bbe" providerId="LiveId" clId="{979B917E-0C90-4A71-B0E3-0E14BA4E7BE6}" dt="2024-09-19T14:01:07.818" v="41" actId="26606"/>
        <pc:sldMkLst>
          <pc:docMk/>
          <pc:sldMk cId="1529949852" sldId="281"/>
        </pc:sldMkLst>
        <pc:spChg chg="mod">
          <ac:chgData name="christian dreist" userId="d6e2107c2f901bbe" providerId="LiveId" clId="{979B917E-0C90-4A71-B0E3-0E14BA4E7BE6}" dt="2024-09-19T14:01:07.818" v="41" actId="26606"/>
          <ac:spMkLst>
            <pc:docMk/>
            <pc:sldMk cId="1529949852" sldId="281"/>
            <ac:spMk id="2" creationId="{5382F4B9-4CCB-648A-5AAE-5BBFF5E8776F}"/>
          </ac:spMkLst>
        </pc:spChg>
        <pc:spChg chg="del">
          <ac:chgData name="christian dreist" userId="d6e2107c2f901bbe" providerId="LiveId" clId="{979B917E-0C90-4A71-B0E3-0E14BA4E7BE6}" dt="2024-09-19T14:00:42.339" v="3" actId="22"/>
          <ac:spMkLst>
            <pc:docMk/>
            <pc:sldMk cId="1529949852" sldId="281"/>
            <ac:spMk id="3" creationId="{DC0AC1B3-4A4C-0D6F-960D-C60BDD93166B}"/>
          </ac:spMkLst>
        </pc:spChg>
        <pc:spChg chg="add">
          <ac:chgData name="christian dreist" userId="d6e2107c2f901bbe" providerId="LiveId" clId="{979B917E-0C90-4A71-B0E3-0E14BA4E7BE6}" dt="2024-09-19T14:01:07.818" v="41" actId="26606"/>
          <ac:spMkLst>
            <pc:docMk/>
            <pc:sldMk cId="1529949852" sldId="281"/>
            <ac:spMk id="10" creationId="{D12DDE76-C203-4047-9998-63900085B5E8}"/>
          </ac:spMkLst>
        </pc:spChg>
        <pc:picChg chg="add mod ord">
          <ac:chgData name="christian dreist" userId="d6e2107c2f901bbe" providerId="LiveId" clId="{979B917E-0C90-4A71-B0E3-0E14BA4E7BE6}" dt="2024-09-19T14:01:07.818" v="41" actId="26606"/>
          <ac:picMkLst>
            <pc:docMk/>
            <pc:sldMk cId="1529949852" sldId="281"/>
            <ac:picMk id="5" creationId="{6EA09528-FD21-54CE-F263-83A1858504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A5D56-AC25-4A6E-BEE8-7703101C7807}" type="datetimeFigureOut">
              <a:rPr lang="da-DK" smtClean="0"/>
              <a:t>19-09-2024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42BFF-674A-4873-930C-85BA074C4E44}" type="slidenum">
              <a:rPr lang="da-DK" smtClean="0"/>
              <a:t>‹nr.›</a:t>
            </a:fld>
            <a:endParaRPr lang="da-DK"/>
          </a:p>
        </p:txBody>
      </p:sp>
    </p:spTree>
    <p:extLst>
      <p:ext uri="{BB962C8B-B14F-4D97-AF65-F5344CB8AC3E}">
        <p14:creationId xmlns:p14="http://schemas.microsoft.com/office/powerpoint/2010/main" val="3865187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noProof="0" dirty="0"/>
              <a:t>This briefing is intended to expose the threats there are – both during real time flying or in a simulator.</a:t>
            </a:r>
          </a:p>
          <a:p>
            <a:r>
              <a:rPr lang="en-US" noProof="0" dirty="0"/>
              <a:t>It is a MUST that the pilot´s know escape routes. Where the EAD is, how will leave the aircraft/SIM first. </a:t>
            </a:r>
          </a:p>
          <a:p>
            <a:r>
              <a:rPr lang="en-US" noProof="0" dirty="0"/>
              <a:t>SAFETY MATTERS</a:t>
            </a:r>
          </a:p>
        </p:txBody>
      </p:sp>
      <p:sp>
        <p:nvSpPr>
          <p:cNvPr id="4" name="Pladsholder til slidenummer 3"/>
          <p:cNvSpPr>
            <a:spLocks noGrp="1"/>
          </p:cNvSpPr>
          <p:nvPr>
            <p:ph type="sldNum" sz="quarter" idx="5"/>
          </p:nvPr>
        </p:nvSpPr>
        <p:spPr/>
        <p:txBody>
          <a:bodyPr/>
          <a:lstStyle/>
          <a:p>
            <a:fld id="{5E442BFF-674A-4873-930C-85BA074C4E44}" type="slidenum">
              <a:rPr lang="da-DK" smtClean="0"/>
              <a:t>2</a:t>
            </a:fld>
            <a:endParaRPr lang="da-DK"/>
          </a:p>
        </p:txBody>
      </p:sp>
    </p:spTree>
    <p:extLst>
      <p:ext uri="{BB962C8B-B14F-4D97-AF65-F5344CB8AC3E}">
        <p14:creationId xmlns:p14="http://schemas.microsoft.com/office/powerpoint/2010/main" val="4185303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noProof="0" dirty="0"/>
              <a:t>ALWAYS ask if crew is Fit for flight!!! If not – cancel the session. Remember you are holding their career in your hand. Stress? Sleep? Nutrition? If not fit- CANCEL</a:t>
            </a:r>
          </a:p>
        </p:txBody>
      </p:sp>
      <p:sp>
        <p:nvSpPr>
          <p:cNvPr id="4" name="Pladsholder til slidenummer 3"/>
          <p:cNvSpPr>
            <a:spLocks noGrp="1"/>
          </p:cNvSpPr>
          <p:nvPr>
            <p:ph type="sldNum" sz="quarter" idx="5"/>
          </p:nvPr>
        </p:nvSpPr>
        <p:spPr/>
        <p:txBody>
          <a:bodyPr/>
          <a:lstStyle/>
          <a:p>
            <a:fld id="{5E442BFF-674A-4873-930C-85BA074C4E44}" type="slidenum">
              <a:rPr lang="da-DK" smtClean="0"/>
              <a:t>3</a:t>
            </a:fld>
            <a:endParaRPr lang="da-DK"/>
          </a:p>
        </p:txBody>
      </p:sp>
    </p:spTree>
    <p:extLst>
      <p:ext uri="{BB962C8B-B14F-4D97-AF65-F5344CB8AC3E}">
        <p14:creationId xmlns:p14="http://schemas.microsoft.com/office/powerpoint/2010/main" val="100664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noProof="0" dirty="0"/>
              <a:t>A must if you don´t know the crew. If Colleagues from same company who you know – then it´s a different story</a:t>
            </a:r>
          </a:p>
        </p:txBody>
      </p:sp>
      <p:sp>
        <p:nvSpPr>
          <p:cNvPr id="4" name="Pladsholder til slidenummer 3"/>
          <p:cNvSpPr>
            <a:spLocks noGrp="1"/>
          </p:cNvSpPr>
          <p:nvPr>
            <p:ph type="sldNum" sz="quarter" idx="5"/>
          </p:nvPr>
        </p:nvSpPr>
        <p:spPr/>
        <p:txBody>
          <a:bodyPr/>
          <a:lstStyle/>
          <a:p>
            <a:fld id="{5E442BFF-674A-4873-930C-85BA074C4E44}" type="slidenum">
              <a:rPr lang="da-DK" smtClean="0"/>
              <a:t>4</a:t>
            </a:fld>
            <a:endParaRPr lang="da-DK"/>
          </a:p>
        </p:txBody>
      </p:sp>
    </p:spTree>
    <p:extLst>
      <p:ext uri="{BB962C8B-B14F-4D97-AF65-F5344CB8AC3E}">
        <p14:creationId xmlns:p14="http://schemas.microsoft.com/office/powerpoint/2010/main" val="322017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noProof="0" dirty="0"/>
              <a:t>There have been multiply cases where an examiner does not hold a valid rating himself – so by presenting your documentation to the candidate it will be a reminder for your self. Remember – valid OPC, Medical and Instructor/examiner rating. You are NOT allowed to perform test if your papers are not valid</a:t>
            </a:r>
          </a:p>
        </p:txBody>
      </p:sp>
      <p:sp>
        <p:nvSpPr>
          <p:cNvPr id="4" name="Pladsholder til slidenummer 3"/>
          <p:cNvSpPr>
            <a:spLocks noGrp="1"/>
          </p:cNvSpPr>
          <p:nvPr>
            <p:ph type="sldNum" sz="quarter" idx="5"/>
          </p:nvPr>
        </p:nvSpPr>
        <p:spPr/>
        <p:txBody>
          <a:bodyPr/>
          <a:lstStyle/>
          <a:p>
            <a:fld id="{5E442BFF-674A-4873-930C-85BA074C4E44}" type="slidenum">
              <a:rPr lang="da-DK" smtClean="0"/>
              <a:t>5</a:t>
            </a:fld>
            <a:endParaRPr lang="da-DK"/>
          </a:p>
        </p:txBody>
      </p:sp>
    </p:spTree>
    <p:extLst>
      <p:ext uri="{BB962C8B-B14F-4D97-AF65-F5344CB8AC3E}">
        <p14:creationId xmlns:p14="http://schemas.microsoft.com/office/powerpoint/2010/main" val="1054926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State </a:t>
            </a:r>
            <a:r>
              <a:rPr lang="da-DK" dirty="0" err="1"/>
              <a:t>objective</a:t>
            </a:r>
            <a:endParaRPr lang="da-DK" dirty="0"/>
          </a:p>
        </p:txBody>
      </p:sp>
      <p:sp>
        <p:nvSpPr>
          <p:cNvPr id="4" name="Pladsholder til slidenummer 3"/>
          <p:cNvSpPr>
            <a:spLocks noGrp="1"/>
          </p:cNvSpPr>
          <p:nvPr>
            <p:ph type="sldNum" sz="quarter" idx="5"/>
          </p:nvPr>
        </p:nvSpPr>
        <p:spPr/>
        <p:txBody>
          <a:bodyPr/>
          <a:lstStyle/>
          <a:p>
            <a:fld id="{5E442BFF-674A-4873-930C-85BA074C4E44}" type="slidenum">
              <a:rPr lang="da-DK" smtClean="0"/>
              <a:t>6</a:t>
            </a:fld>
            <a:endParaRPr lang="da-DK"/>
          </a:p>
        </p:txBody>
      </p:sp>
    </p:spTree>
    <p:extLst>
      <p:ext uri="{BB962C8B-B14F-4D97-AF65-F5344CB8AC3E}">
        <p14:creationId xmlns:p14="http://schemas.microsoft.com/office/powerpoint/2010/main" val="72599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Adjust</a:t>
            </a:r>
            <a:r>
              <a:rPr lang="da-DK" dirty="0"/>
              <a:t> for </a:t>
            </a:r>
            <a:r>
              <a:rPr lang="da-DK" dirty="0" err="1"/>
              <a:t>your</a:t>
            </a:r>
            <a:r>
              <a:rPr lang="da-DK" dirty="0"/>
              <a:t> flight</a:t>
            </a:r>
          </a:p>
        </p:txBody>
      </p:sp>
      <p:sp>
        <p:nvSpPr>
          <p:cNvPr id="4" name="Pladsholder til slidenummer 3"/>
          <p:cNvSpPr>
            <a:spLocks noGrp="1"/>
          </p:cNvSpPr>
          <p:nvPr>
            <p:ph type="sldNum" sz="quarter" idx="5"/>
          </p:nvPr>
        </p:nvSpPr>
        <p:spPr/>
        <p:txBody>
          <a:bodyPr/>
          <a:lstStyle/>
          <a:p>
            <a:fld id="{5E442BFF-674A-4873-930C-85BA074C4E44}" type="slidenum">
              <a:rPr lang="da-DK" smtClean="0"/>
              <a:t>7</a:t>
            </a:fld>
            <a:endParaRPr lang="da-DK"/>
          </a:p>
        </p:txBody>
      </p:sp>
    </p:spTree>
    <p:extLst>
      <p:ext uri="{BB962C8B-B14F-4D97-AF65-F5344CB8AC3E}">
        <p14:creationId xmlns:p14="http://schemas.microsoft.com/office/powerpoint/2010/main" val="196842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FEM Demand / </a:t>
            </a:r>
            <a:r>
              <a:rPr lang="en-US" dirty="0"/>
              <a:t>The freedom for the ‘candidate’ to ask questions must be emphasized.</a:t>
            </a:r>
            <a:endParaRPr lang="da-DK" dirty="0"/>
          </a:p>
        </p:txBody>
      </p:sp>
      <p:sp>
        <p:nvSpPr>
          <p:cNvPr id="4" name="Pladsholder til slidenummer 3"/>
          <p:cNvSpPr>
            <a:spLocks noGrp="1"/>
          </p:cNvSpPr>
          <p:nvPr>
            <p:ph type="sldNum" sz="quarter" idx="5"/>
          </p:nvPr>
        </p:nvSpPr>
        <p:spPr/>
        <p:txBody>
          <a:bodyPr/>
          <a:lstStyle/>
          <a:p>
            <a:fld id="{5E442BFF-674A-4873-930C-85BA074C4E44}" type="slidenum">
              <a:rPr lang="da-DK" smtClean="0"/>
              <a:t>8</a:t>
            </a:fld>
            <a:endParaRPr lang="da-DK"/>
          </a:p>
        </p:txBody>
      </p:sp>
    </p:spTree>
    <p:extLst>
      <p:ext uri="{BB962C8B-B14F-4D97-AF65-F5344CB8AC3E}">
        <p14:creationId xmlns:p14="http://schemas.microsoft.com/office/powerpoint/2010/main" val="414206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State </a:t>
            </a:r>
            <a:r>
              <a:rPr lang="da-DK" dirty="0" err="1"/>
              <a:t>what</a:t>
            </a:r>
            <a:r>
              <a:rPr lang="da-DK" dirty="0"/>
              <a:t> </a:t>
            </a:r>
            <a:r>
              <a:rPr lang="da-DK" dirty="0" err="1"/>
              <a:t>rules</a:t>
            </a:r>
            <a:r>
              <a:rPr lang="da-DK" dirty="0"/>
              <a:t> to </a:t>
            </a:r>
            <a:r>
              <a:rPr lang="da-DK" dirty="0" err="1"/>
              <a:t>be</a:t>
            </a:r>
            <a:r>
              <a:rPr lang="da-DK" dirty="0"/>
              <a:t> </a:t>
            </a:r>
            <a:r>
              <a:rPr lang="da-DK" dirty="0" err="1"/>
              <a:t>follow</a:t>
            </a:r>
            <a:r>
              <a:rPr lang="da-DK" dirty="0"/>
              <a:t> – FCOM/FCTM/OMA (FEM </a:t>
            </a:r>
            <a:r>
              <a:rPr lang="da-DK" dirty="0" err="1"/>
              <a:t>Text</a:t>
            </a:r>
            <a:r>
              <a:rPr lang="da-DK" dirty="0"/>
              <a:t>: </a:t>
            </a:r>
            <a:r>
              <a:rPr lang="en-US" dirty="0"/>
              <a:t>Operating procedures to be followed (for example operators manual)</a:t>
            </a:r>
            <a:endParaRPr lang="da-DK" dirty="0"/>
          </a:p>
        </p:txBody>
      </p:sp>
      <p:sp>
        <p:nvSpPr>
          <p:cNvPr id="4" name="Pladsholder til slidenummer 3"/>
          <p:cNvSpPr>
            <a:spLocks noGrp="1"/>
          </p:cNvSpPr>
          <p:nvPr>
            <p:ph type="sldNum" sz="quarter" idx="5"/>
          </p:nvPr>
        </p:nvSpPr>
        <p:spPr/>
        <p:txBody>
          <a:bodyPr/>
          <a:lstStyle/>
          <a:p>
            <a:fld id="{5E442BFF-674A-4873-930C-85BA074C4E44}" type="slidenum">
              <a:rPr lang="da-DK" smtClean="0"/>
              <a:t>9</a:t>
            </a:fld>
            <a:endParaRPr lang="da-DK"/>
          </a:p>
        </p:txBody>
      </p:sp>
    </p:spTree>
    <p:extLst>
      <p:ext uri="{BB962C8B-B14F-4D97-AF65-F5344CB8AC3E}">
        <p14:creationId xmlns:p14="http://schemas.microsoft.com/office/powerpoint/2010/main" val="4171438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Respective roles of the Candidate and the Examiner during the test (for example during emergency) – observe following: When conducting a test in an aircraft, the respective roles of the Examiner and Candidate must be clearly defined, particularly with respect to real or simulated emergencies. For flight tests, there must always be a clear understanding of who has control of the aircraft. Prior to flight, the pilots involved should conduct a briefing that includes reviewing the procedures for exchanging flight controls</a:t>
            </a:r>
            <a:r>
              <a:rPr lang="en-US"/>
              <a:t>. </a:t>
            </a:r>
            <a:endParaRPr lang="da-DK" dirty="0"/>
          </a:p>
        </p:txBody>
      </p:sp>
      <p:sp>
        <p:nvSpPr>
          <p:cNvPr id="4" name="Pladsholder til slidenummer 3"/>
          <p:cNvSpPr>
            <a:spLocks noGrp="1"/>
          </p:cNvSpPr>
          <p:nvPr>
            <p:ph type="sldNum" sz="quarter" idx="5"/>
          </p:nvPr>
        </p:nvSpPr>
        <p:spPr/>
        <p:txBody>
          <a:bodyPr/>
          <a:lstStyle/>
          <a:p>
            <a:fld id="{5E442BFF-674A-4873-930C-85BA074C4E44}" type="slidenum">
              <a:rPr lang="da-DK" smtClean="0"/>
              <a:t>10</a:t>
            </a:fld>
            <a:endParaRPr lang="da-DK"/>
          </a:p>
        </p:txBody>
      </p:sp>
    </p:spTree>
    <p:extLst>
      <p:ext uri="{BB962C8B-B14F-4D97-AF65-F5344CB8AC3E}">
        <p14:creationId xmlns:p14="http://schemas.microsoft.com/office/powerpoint/2010/main" val="2910031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6FF8F-D9B7-1E92-9480-07211AA2E23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F79AFED-4EF1-1B25-FCF4-BE0D1FC82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D06DDE9-804A-5481-C5C7-AD4D08F56185}"/>
              </a:ext>
            </a:extLst>
          </p:cNvPr>
          <p:cNvSpPr>
            <a:spLocks noGrp="1"/>
          </p:cNvSpPr>
          <p:nvPr>
            <p:ph type="dt" sz="half" idx="10"/>
          </p:nvPr>
        </p:nvSpPr>
        <p:spPr/>
        <p:txBody>
          <a:bodyPr/>
          <a:lstStyle/>
          <a:p>
            <a:fld id="{3E093829-57E5-4539-96D2-73720DECA3C5}" type="datetimeFigureOut">
              <a:rPr lang="da-DK" smtClean="0"/>
              <a:t>19-09-2024</a:t>
            </a:fld>
            <a:endParaRPr lang="da-DK"/>
          </a:p>
        </p:txBody>
      </p:sp>
      <p:sp>
        <p:nvSpPr>
          <p:cNvPr id="5" name="Pladsholder til sidefod 4">
            <a:extLst>
              <a:ext uri="{FF2B5EF4-FFF2-40B4-BE49-F238E27FC236}">
                <a16:creationId xmlns:a16="http://schemas.microsoft.com/office/drawing/2014/main" id="{53BA4DB0-B75E-F355-046C-FB23B6A3FCE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97A0A0D-E426-0540-D077-4EF052048F39}"/>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11393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73CC7-7609-A4C5-99FE-025748FA086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863D17BA-880D-EC01-23A8-029DB0600F9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5FDB886-33E6-49C1-944D-FCD3DE8BBA6E}"/>
              </a:ext>
            </a:extLst>
          </p:cNvPr>
          <p:cNvSpPr>
            <a:spLocks noGrp="1"/>
          </p:cNvSpPr>
          <p:nvPr>
            <p:ph type="dt" sz="half" idx="10"/>
          </p:nvPr>
        </p:nvSpPr>
        <p:spPr/>
        <p:txBody>
          <a:bodyPr/>
          <a:lstStyle/>
          <a:p>
            <a:fld id="{3E093829-57E5-4539-96D2-73720DECA3C5}" type="datetimeFigureOut">
              <a:rPr lang="da-DK" smtClean="0"/>
              <a:t>19-09-2024</a:t>
            </a:fld>
            <a:endParaRPr lang="da-DK"/>
          </a:p>
        </p:txBody>
      </p:sp>
      <p:sp>
        <p:nvSpPr>
          <p:cNvPr id="5" name="Pladsholder til sidefod 4">
            <a:extLst>
              <a:ext uri="{FF2B5EF4-FFF2-40B4-BE49-F238E27FC236}">
                <a16:creationId xmlns:a16="http://schemas.microsoft.com/office/drawing/2014/main" id="{6B32A358-37F0-81A4-35B5-B752E9C85ED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A9E57F3-BF2F-4C61-B3FD-B5BCB74BB71F}"/>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92835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9F4E30DC-3116-2F3B-9EE0-7A4D4A5EAB6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6C7ADAFC-5C70-9966-9809-D6E85D0FB4FC}"/>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9870D08-C9F3-FE2C-028D-89C26787A575}"/>
              </a:ext>
            </a:extLst>
          </p:cNvPr>
          <p:cNvSpPr>
            <a:spLocks noGrp="1"/>
          </p:cNvSpPr>
          <p:nvPr>
            <p:ph type="dt" sz="half" idx="10"/>
          </p:nvPr>
        </p:nvSpPr>
        <p:spPr/>
        <p:txBody>
          <a:bodyPr/>
          <a:lstStyle/>
          <a:p>
            <a:fld id="{3E093829-57E5-4539-96D2-73720DECA3C5}" type="datetimeFigureOut">
              <a:rPr lang="da-DK" smtClean="0"/>
              <a:t>19-09-2024</a:t>
            </a:fld>
            <a:endParaRPr lang="da-DK"/>
          </a:p>
        </p:txBody>
      </p:sp>
      <p:sp>
        <p:nvSpPr>
          <p:cNvPr id="5" name="Pladsholder til sidefod 4">
            <a:extLst>
              <a:ext uri="{FF2B5EF4-FFF2-40B4-BE49-F238E27FC236}">
                <a16:creationId xmlns:a16="http://schemas.microsoft.com/office/drawing/2014/main" id="{9203C87C-6DED-6FDA-EDE1-1FA4494D278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3A72535-7D2D-259E-2592-F4577DD2452C}"/>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1904184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BC9C1-80D1-36AE-85B8-B3C53B21100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2CF09F0-5DAF-AB89-FDEA-109C03C38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6558DCB-C1A0-FD01-2D37-F6179A2FE5AC}"/>
              </a:ext>
            </a:extLst>
          </p:cNvPr>
          <p:cNvSpPr>
            <a:spLocks noGrp="1"/>
          </p:cNvSpPr>
          <p:nvPr>
            <p:ph type="dt" sz="half" idx="10"/>
          </p:nvPr>
        </p:nvSpPr>
        <p:spPr/>
        <p:txBody>
          <a:bodyPr/>
          <a:lstStyle/>
          <a:p>
            <a:fld id="{39B5C762-3960-4AE3-99DE-23BB69E748C6}" type="datetimeFigureOut">
              <a:rPr lang="da-DK" smtClean="0"/>
              <a:t>19-09-2024</a:t>
            </a:fld>
            <a:endParaRPr lang="da-DK"/>
          </a:p>
        </p:txBody>
      </p:sp>
      <p:sp>
        <p:nvSpPr>
          <p:cNvPr id="5" name="Pladsholder til sidefod 4">
            <a:extLst>
              <a:ext uri="{FF2B5EF4-FFF2-40B4-BE49-F238E27FC236}">
                <a16:creationId xmlns:a16="http://schemas.microsoft.com/office/drawing/2014/main" id="{1617DB2D-1C16-270A-834F-D30696B55DA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881B1DD-2627-2FD0-6D96-5C4104844096}"/>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64653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93DE1-CFE5-88B3-D705-1330BC781E0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48CD0BF-9B1C-E383-6B2F-89D88078271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6BEEA92-6226-937E-CBCF-FA34A9989E66}"/>
              </a:ext>
            </a:extLst>
          </p:cNvPr>
          <p:cNvSpPr>
            <a:spLocks noGrp="1"/>
          </p:cNvSpPr>
          <p:nvPr>
            <p:ph type="dt" sz="half" idx="10"/>
          </p:nvPr>
        </p:nvSpPr>
        <p:spPr/>
        <p:txBody>
          <a:bodyPr/>
          <a:lstStyle/>
          <a:p>
            <a:fld id="{39B5C762-3960-4AE3-99DE-23BB69E748C6}" type="datetimeFigureOut">
              <a:rPr lang="da-DK" smtClean="0"/>
              <a:t>19-09-2024</a:t>
            </a:fld>
            <a:endParaRPr lang="da-DK"/>
          </a:p>
        </p:txBody>
      </p:sp>
      <p:sp>
        <p:nvSpPr>
          <p:cNvPr id="5" name="Pladsholder til sidefod 4">
            <a:extLst>
              <a:ext uri="{FF2B5EF4-FFF2-40B4-BE49-F238E27FC236}">
                <a16:creationId xmlns:a16="http://schemas.microsoft.com/office/drawing/2014/main" id="{B4BA3E89-B9D4-131E-4CD3-A79CCC19AF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32E4883-B581-A806-B1C8-0106A3069718}"/>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1410633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CC926-5D0E-371E-88DE-B90EE488672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22584FA-223D-A383-AF14-929900718B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989CB9A-9035-B64E-8973-A1A1D5178D0A}"/>
              </a:ext>
            </a:extLst>
          </p:cNvPr>
          <p:cNvSpPr>
            <a:spLocks noGrp="1"/>
          </p:cNvSpPr>
          <p:nvPr>
            <p:ph type="dt" sz="half" idx="10"/>
          </p:nvPr>
        </p:nvSpPr>
        <p:spPr/>
        <p:txBody>
          <a:bodyPr/>
          <a:lstStyle/>
          <a:p>
            <a:fld id="{39B5C762-3960-4AE3-99DE-23BB69E748C6}" type="datetimeFigureOut">
              <a:rPr lang="da-DK" smtClean="0"/>
              <a:t>19-09-2024</a:t>
            </a:fld>
            <a:endParaRPr lang="da-DK"/>
          </a:p>
        </p:txBody>
      </p:sp>
      <p:sp>
        <p:nvSpPr>
          <p:cNvPr id="5" name="Pladsholder til sidefod 4">
            <a:extLst>
              <a:ext uri="{FF2B5EF4-FFF2-40B4-BE49-F238E27FC236}">
                <a16:creationId xmlns:a16="http://schemas.microsoft.com/office/drawing/2014/main" id="{0767C5B8-6F52-A97D-DE7C-6A2A30BC7EC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EFAE2AD-425C-A02D-C7AA-7CAD8A82731B}"/>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3474307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D2C057-8968-AD27-35B4-00DEF2DA4BA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963FA4A-4D29-41D7-2D0F-0A2B153A18A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BF81E46-09AE-CE0D-8F47-B559111A7AE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FBAAAF1-1238-1B19-FA3C-627B2AF8984D}"/>
              </a:ext>
            </a:extLst>
          </p:cNvPr>
          <p:cNvSpPr>
            <a:spLocks noGrp="1"/>
          </p:cNvSpPr>
          <p:nvPr>
            <p:ph type="dt" sz="half" idx="10"/>
          </p:nvPr>
        </p:nvSpPr>
        <p:spPr/>
        <p:txBody>
          <a:bodyPr/>
          <a:lstStyle/>
          <a:p>
            <a:fld id="{39B5C762-3960-4AE3-99DE-23BB69E748C6}" type="datetimeFigureOut">
              <a:rPr lang="da-DK" smtClean="0"/>
              <a:t>19-09-2024</a:t>
            </a:fld>
            <a:endParaRPr lang="da-DK"/>
          </a:p>
        </p:txBody>
      </p:sp>
      <p:sp>
        <p:nvSpPr>
          <p:cNvPr id="6" name="Pladsholder til sidefod 5">
            <a:extLst>
              <a:ext uri="{FF2B5EF4-FFF2-40B4-BE49-F238E27FC236}">
                <a16:creationId xmlns:a16="http://schemas.microsoft.com/office/drawing/2014/main" id="{90E96E88-BCFC-F4E9-7349-080D6177572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B1407AA-8D02-38DA-FB62-2B1044433CDD}"/>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2538771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4E03C0-00DD-27E2-ED80-368DC72BC70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5F78690-AE2D-3F95-C726-B28202670B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5965373-6554-2BDB-FF69-9040FBA7816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C7BE2D6-A638-B2DE-8976-B0C6D33F0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2AA50AA-0172-4FDB-37A0-9AA07DF8CDF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5E89A182-B283-0D47-1A60-826BE8EB0311}"/>
              </a:ext>
            </a:extLst>
          </p:cNvPr>
          <p:cNvSpPr>
            <a:spLocks noGrp="1"/>
          </p:cNvSpPr>
          <p:nvPr>
            <p:ph type="dt" sz="half" idx="10"/>
          </p:nvPr>
        </p:nvSpPr>
        <p:spPr/>
        <p:txBody>
          <a:bodyPr/>
          <a:lstStyle/>
          <a:p>
            <a:fld id="{39B5C762-3960-4AE3-99DE-23BB69E748C6}" type="datetimeFigureOut">
              <a:rPr lang="da-DK" smtClean="0"/>
              <a:t>19-09-2024</a:t>
            </a:fld>
            <a:endParaRPr lang="da-DK"/>
          </a:p>
        </p:txBody>
      </p:sp>
      <p:sp>
        <p:nvSpPr>
          <p:cNvPr id="8" name="Pladsholder til sidefod 7">
            <a:extLst>
              <a:ext uri="{FF2B5EF4-FFF2-40B4-BE49-F238E27FC236}">
                <a16:creationId xmlns:a16="http://schemas.microsoft.com/office/drawing/2014/main" id="{EC12DD34-E783-9AC6-D4A2-B6E6F299674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1667537-C93C-8A64-87BB-73584BAA80D1}"/>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2853705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EFC2E-AC4A-103D-C3CB-8D5E38C1E5DB}"/>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03D3D5BC-6481-6449-1846-4284BAF3371E}"/>
              </a:ext>
            </a:extLst>
          </p:cNvPr>
          <p:cNvSpPr>
            <a:spLocks noGrp="1"/>
          </p:cNvSpPr>
          <p:nvPr>
            <p:ph type="dt" sz="half" idx="10"/>
          </p:nvPr>
        </p:nvSpPr>
        <p:spPr/>
        <p:txBody>
          <a:bodyPr/>
          <a:lstStyle/>
          <a:p>
            <a:fld id="{39B5C762-3960-4AE3-99DE-23BB69E748C6}" type="datetimeFigureOut">
              <a:rPr lang="da-DK" smtClean="0"/>
              <a:t>19-09-2024</a:t>
            </a:fld>
            <a:endParaRPr lang="da-DK"/>
          </a:p>
        </p:txBody>
      </p:sp>
      <p:sp>
        <p:nvSpPr>
          <p:cNvPr id="4" name="Pladsholder til sidefod 3">
            <a:extLst>
              <a:ext uri="{FF2B5EF4-FFF2-40B4-BE49-F238E27FC236}">
                <a16:creationId xmlns:a16="http://schemas.microsoft.com/office/drawing/2014/main" id="{B4AFD626-8213-191D-DBAC-2657D5A1FB6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635EDC14-AFEF-D88C-4E1B-77A89BE07323}"/>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2532670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A92FE38-389F-B459-F5BC-19E959069E01}"/>
              </a:ext>
            </a:extLst>
          </p:cNvPr>
          <p:cNvSpPr>
            <a:spLocks noGrp="1"/>
          </p:cNvSpPr>
          <p:nvPr>
            <p:ph type="dt" sz="half" idx="10"/>
          </p:nvPr>
        </p:nvSpPr>
        <p:spPr/>
        <p:txBody>
          <a:bodyPr/>
          <a:lstStyle/>
          <a:p>
            <a:fld id="{39B5C762-3960-4AE3-99DE-23BB69E748C6}" type="datetimeFigureOut">
              <a:rPr lang="da-DK" smtClean="0"/>
              <a:t>19-09-2024</a:t>
            </a:fld>
            <a:endParaRPr lang="da-DK"/>
          </a:p>
        </p:txBody>
      </p:sp>
      <p:sp>
        <p:nvSpPr>
          <p:cNvPr id="3" name="Pladsholder til sidefod 2">
            <a:extLst>
              <a:ext uri="{FF2B5EF4-FFF2-40B4-BE49-F238E27FC236}">
                <a16:creationId xmlns:a16="http://schemas.microsoft.com/office/drawing/2014/main" id="{8C1FF9AF-CA64-7532-EADC-EF102F45151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7F5F24D-22BB-588C-A8A9-38E45D190115}"/>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2892155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BB92E-EA28-4AE5-BE6D-54470494A5D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D7F041C-FECE-CF83-4861-E555F6E71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7B49360-3869-85D1-2189-153EBAEA02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D863C78-C4E6-BCA2-0C18-301B7ADCAF63}"/>
              </a:ext>
            </a:extLst>
          </p:cNvPr>
          <p:cNvSpPr>
            <a:spLocks noGrp="1"/>
          </p:cNvSpPr>
          <p:nvPr>
            <p:ph type="dt" sz="half" idx="10"/>
          </p:nvPr>
        </p:nvSpPr>
        <p:spPr/>
        <p:txBody>
          <a:bodyPr/>
          <a:lstStyle/>
          <a:p>
            <a:fld id="{39B5C762-3960-4AE3-99DE-23BB69E748C6}" type="datetimeFigureOut">
              <a:rPr lang="da-DK" smtClean="0"/>
              <a:t>19-09-2024</a:t>
            </a:fld>
            <a:endParaRPr lang="da-DK"/>
          </a:p>
        </p:txBody>
      </p:sp>
      <p:sp>
        <p:nvSpPr>
          <p:cNvPr id="6" name="Pladsholder til sidefod 5">
            <a:extLst>
              <a:ext uri="{FF2B5EF4-FFF2-40B4-BE49-F238E27FC236}">
                <a16:creationId xmlns:a16="http://schemas.microsoft.com/office/drawing/2014/main" id="{91413CF7-31BD-CA33-480A-3DEF0196F3B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0B11E64-CAE4-0911-AE80-2B5411691868}"/>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362617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E2AC1-A5F9-26A1-BA03-1994D61F821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2A06FED-D510-CA77-C5FC-F8361DB6FA5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9D731AE-B05B-BF45-FA66-119251841652}"/>
              </a:ext>
            </a:extLst>
          </p:cNvPr>
          <p:cNvSpPr>
            <a:spLocks noGrp="1"/>
          </p:cNvSpPr>
          <p:nvPr>
            <p:ph type="dt" sz="half" idx="10"/>
          </p:nvPr>
        </p:nvSpPr>
        <p:spPr/>
        <p:txBody>
          <a:bodyPr/>
          <a:lstStyle/>
          <a:p>
            <a:fld id="{3E093829-57E5-4539-96D2-73720DECA3C5}" type="datetimeFigureOut">
              <a:rPr lang="da-DK" smtClean="0"/>
              <a:t>19-09-2024</a:t>
            </a:fld>
            <a:endParaRPr lang="da-DK"/>
          </a:p>
        </p:txBody>
      </p:sp>
      <p:sp>
        <p:nvSpPr>
          <p:cNvPr id="5" name="Pladsholder til sidefod 4">
            <a:extLst>
              <a:ext uri="{FF2B5EF4-FFF2-40B4-BE49-F238E27FC236}">
                <a16:creationId xmlns:a16="http://schemas.microsoft.com/office/drawing/2014/main" id="{34D855B2-F223-271B-CBBC-9EDA233097A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3FBEA06-D068-9784-2407-F378B270C684}"/>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1973188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1901A0-20CE-B4DA-3624-F3261ACE7E1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76E3C4F-D5EA-8C3F-88F3-6E64A461DA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9DB1384C-8317-FD73-5FCE-3024D84DA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CF4896A-6DBD-55F3-42F6-49260C5C212B}"/>
              </a:ext>
            </a:extLst>
          </p:cNvPr>
          <p:cNvSpPr>
            <a:spLocks noGrp="1"/>
          </p:cNvSpPr>
          <p:nvPr>
            <p:ph type="dt" sz="half" idx="10"/>
          </p:nvPr>
        </p:nvSpPr>
        <p:spPr/>
        <p:txBody>
          <a:bodyPr/>
          <a:lstStyle/>
          <a:p>
            <a:fld id="{39B5C762-3960-4AE3-99DE-23BB69E748C6}" type="datetimeFigureOut">
              <a:rPr lang="da-DK" smtClean="0"/>
              <a:t>19-09-2024</a:t>
            </a:fld>
            <a:endParaRPr lang="da-DK"/>
          </a:p>
        </p:txBody>
      </p:sp>
      <p:sp>
        <p:nvSpPr>
          <p:cNvPr id="6" name="Pladsholder til sidefod 5">
            <a:extLst>
              <a:ext uri="{FF2B5EF4-FFF2-40B4-BE49-F238E27FC236}">
                <a16:creationId xmlns:a16="http://schemas.microsoft.com/office/drawing/2014/main" id="{348F8F79-F59E-CF5F-35E9-9CF19656E77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1AF74AB-12A8-C681-A586-BC8F074476E5}"/>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849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E505E5-EF56-4916-52B4-D387EA0F4BD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F476211-2D3F-813F-53CC-65CB13AA124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C609905-D4A3-1DEF-840A-92329EFA876E}"/>
              </a:ext>
            </a:extLst>
          </p:cNvPr>
          <p:cNvSpPr>
            <a:spLocks noGrp="1"/>
          </p:cNvSpPr>
          <p:nvPr>
            <p:ph type="dt" sz="half" idx="10"/>
          </p:nvPr>
        </p:nvSpPr>
        <p:spPr/>
        <p:txBody>
          <a:bodyPr/>
          <a:lstStyle/>
          <a:p>
            <a:fld id="{39B5C762-3960-4AE3-99DE-23BB69E748C6}" type="datetimeFigureOut">
              <a:rPr lang="da-DK" smtClean="0"/>
              <a:t>19-09-2024</a:t>
            </a:fld>
            <a:endParaRPr lang="da-DK"/>
          </a:p>
        </p:txBody>
      </p:sp>
      <p:sp>
        <p:nvSpPr>
          <p:cNvPr id="5" name="Pladsholder til sidefod 4">
            <a:extLst>
              <a:ext uri="{FF2B5EF4-FFF2-40B4-BE49-F238E27FC236}">
                <a16:creationId xmlns:a16="http://schemas.microsoft.com/office/drawing/2014/main" id="{EDB3F8C3-8E7C-B5EA-2323-EAFE529A4BE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935FA0E-2E2D-BA19-D494-B2BFEEAB5288}"/>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929515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30FC373-0AAB-B065-DD9B-D7E6F0875DE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E0229C1-8C36-0E05-8026-F8E47051810E}"/>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5DEFB0B-A470-48BA-CAB0-0FF6BEC449B2}"/>
              </a:ext>
            </a:extLst>
          </p:cNvPr>
          <p:cNvSpPr>
            <a:spLocks noGrp="1"/>
          </p:cNvSpPr>
          <p:nvPr>
            <p:ph type="dt" sz="half" idx="10"/>
          </p:nvPr>
        </p:nvSpPr>
        <p:spPr/>
        <p:txBody>
          <a:bodyPr/>
          <a:lstStyle/>
          <a:p>
            <a:fld id="{39B5C762-3960-4AE3-99DE-23BB69E748C6}" type="datetimeFigureOut">
              <a:rPr lang="da-DK" smtClean="0"/>
              <a:t>19-09-2024</a:t>
            </a:fld>
            <a:endParaRPr lang="da-DK"/>
          </a:p>
        </p:txBody>
      </p:sp>
      <p:sp>
        <p:nvSpPr>
          <p:cNvPr id="5" name="Pladsholder til sidefod 4">
            <a:extLst>
              <a:ext uri="{FF2B5EF4-FFF2-40B4-BE49-F238E27FC236}">
                <a16:creationId xmlns:a16="http://schemas.microsoft.com/office/drawing/2014/main" id="{1A9E8565-AF0A-4071-94BA-A9A60E07ED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04284BE-8B4A-54A1-70B4-575FFBBD31CC}"/>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358751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66101-96FE-3A5A-8DFC-2341B04B110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8D8018B-663C-F80E-741C-C52ED2C334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04651CF-BA5A-845E-B6C2-99BC78F8156F}"/>
              </a:ext>
            </a:extLst>
          </p:cNvPr>
          <p:cNvSpPr>
            <a:spLocks noGrp="1"/>
          </p:cNvSpPr>
          <p:nvPr>
            <p:ph type="dt" sz="half" idx="10"/>
          </p:nvPr>
        </p:nvSpPr>
        <p:spPr/>
        <p:txBody>
          <a:bodyPr/>
          <a:lstStyle/>
          <a:p>
            <a:fld id="{3E093829-57E5-4539-96D2-73720DECA3C5}" type="datetimeFigureOut">
              <a:rPr lang="da-DK" smtClean="0"/>
              <a:t>19-09-2024</a:t>
            </a:fld>
            <a:endParaRPr lang="da-DK"/>
          </a:p>
        </p:txBody>
      </p:sp>
      <p:sp>
        <p:nvSpPr>
          <p:cNvPr id="5" name="Pladsholder til sidefod 4">
            <a:extLst>
              <a:ext uri="{FF2B5EF4-FFF2-40B4-BE49-F238E27FC236}">
                <a16:creationId xmlns:a16="http://schemas.microsoft.com/office/drawing/2014/main" id="{A14136FD-9891-4868-D086-A725A8BFBBC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BBF6676-D4E0-DFCB-8DA4-C888D0192C7F}"/>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196879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2313A-8A7E-4D22-429E-6D970928274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29E226E-5249-2E5F-F588-509E85DAB241}"/>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DAF200F-DB08-25A6-E5A0-086AA5006CA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41A323C-C0B3-F4AA-919A-AACED2C89969}"/>
              </a:ext>
            </a:extLst>
          </p:cNvPr>
          <p:cNvSpPr>
            <a:spLocks noGrp="1"/>
          </p:cNvSpPr>
          <p:nvPr>
            <p:ph type="dt" sz="half" idx="10"/>
          </p:nvPr>
        </p:nvSpPr>
        <p:spPr/>
        <p:txBody>
          <a:bodyPr/>
          <a:lstStyle/>
          <a:p>
            <a:fld id="{3E093829-57E5-4539-96D2-73720DECA3C5}" type="datetimeFigureOut">
              <a:rPr lang="da-DK" smtClean="0"/>
              <a:t>19-09-2024</a:t>
            </a:fld>
            <a:endParaRPr lang="da-DK"/>
          </a:p>
        </p:txBody>
      </p:sp>
      <p:sp>
        <p:nvSpPr>
          <p:cNvPr id="6" name="Pladsholder til sidefod 5">
            <a:extLst>
              <a:ext uri="{FF2B5EF4-FFF2-40B4-BE49-F238E27FC236}">
                <a16:creationId xmlns:a16="http://schemas.microsoft.com/office/drawing/2014/main" id="{B588A960-97DA-3822-1485-D630D96131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457FB01-3571-1117-4C76-2B657C53E7F2}"/>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2157804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93D39-A1E0-89E9-046C-75A54ACB572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FCA366A-7ECA-3FE2-5B50-5FCE2364D4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1B3A3F-7B71-089A-BEDD-584D9562E28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8D20E2B3-4A5A-419E-143D-41BC910679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4513313-A0D5-A46E-2730-CB15D43852B6}"/>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0C4E04-F52E-DE50-2F9F-CD3F3E933A9E}"/>
              </a:ext>
            </a:extLst>
          </p:cNvPr>
          <p:cNvSpPr>
            <a:spLocks noGrp="1"/>
          </p:cNvSpPr>
          <p:nvPr>
            <p:ph type="dt" sz="half" idx="10"/>
          </p:nvPr>
        </p:nvSpPr>
        <p:spPr/>
        <p:txBody>
          <a:bodyPr/>
          <a:lstStyle/>
          <a:p>
            <a:fld id="{3E093829-57E5-4539-96D2-73720DECA3C5}" type="datetimeFigureOut">
              <a:rPr lang="da-DK" smtClean="0"/>
              <a:t>19-09-2024</a:t>
            </a:fld>
            <a:endParaRPr lang="da-DK"/>
          </a:p>
        </p:txBody>
      </p:sp>
      <p:sp>
        <p:nvSpPr>
          <p:cNvPr id="8" name="Pladsholder til sidefod 7">
            <a:extLst>
              <a:ext uri="{FF2B5EF4-FFF2-40B4-BE49-F238E27FC236}">
                <a16:creationId xmlns:a16="http://schemas.microsoft.com/office/drawing/2014/main" id="{A7E7F54C-4ABC-D739-BD7B-91E040C6516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0E710A7-9A9C-CF4E-62EF-E94A2FE3A738}"/>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240205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B70FF-57CD-2A79-FBA2-ECCFFAE5C1D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94B41CC-569D-CC33-3F0E-71956D08C5BD}"/>
              </a:ext>
            </a:extLst>
          </p:cNvPr>
          <p:cNvSpPr>
            <a:spLocks noGrp="1"/>
          </p:cNvSpPr>
          <p:nvPr>
            <p:ph type="dt" sz="half" idx="10"/>
          </p:nvPr>
        </p:nvSpPr>
        <p:spPr/>
        <p:txBody>
          <a:bodyPr/>
          <a:lstStyle/>
          <a:p>
            <a:fld id="{3E093829-57E5-4539-96D2-73720DECA3C5}" type="datetimeFigureOut">
              <a:rPr lang="da-DK" smtClean="0"/>
              <a:t>19-09-2024</a:t>
            </a:fld>
            <a:endParaRPr lang="da-DK"/>
          </a:p>
        </p:txBody>
      </p:sp>
      <p:sp>
        <p:nvSpPr>
          <p:cNvPr id="4" name="Pladsholder til sidefod 3">
            <a:extLst>
              <a:ext uri="{FF2B5EF4-FFF2-40B4-BE49-F238E27FC236}">
                <a16:creationId xmlns:a16="http://schemas.microsoft.com/office/drawing/2014/main" id="{135651D1-0E98-A138-BA82-FACC5AAC02D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EA5E379-5B44-3E13-9D4A-5649221EAAD4}"/>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4066669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F293893-6BE1-6799-5069-A56F4B60A8B5}"/>
              </a:ext>
            </a:extLst>
          </p:cNvPr>
          <p:cNvSpPr>
            <a:spLocks noGrp="1"/>
          </p:cNvSpPr>
          <p:nvPr>
            <p:ph type="dt" sz="half" idx="10"/>
          </p:nvPr>
        </p:nvSpPr>
        <p:spPr/>
        <p:txBody>
          <a:bodyPr/>
          <a:lstStyle/>
          <a:p>
            <a:fld id="{3E093829-57E5-4539-96D2-73720DECA3C5}" type="datetimeFigureOut">
              <a:rPr lang="da-DK" smtClean="0"/>
              <a:t>19-09-2024</a:t>
            </a:fld>
            <a:endParaRPr lang="da-DK"/>
          </a:p>
        </p:txBody>
      </p:sp>
      <p:sp>
        <p:nvSpPr>
          <p:cNvPr id="3" name="Pladsholder til sidefod 2">
            <a:extLst>
              <a:ext uri="{FF2B5EF4-FFF2-40B4-BE49-F238E27FC236}">
                <a16:creationId xmlns:a16="http://schemas.microsoft.com/office/drawing/2014/main" id="{7502A94B-D002-1FDD-4879-229CAC6874AC}"/>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560EDBBB-91AE-E9B6-47DA-436A33337C9B}"/>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31696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A099B-62D1-7564-E8C7-5D6BDC3D579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70357DE-1EFB-63A2-4813-FDF037C653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0887784-620D-1107-4BCB-BDB6A78B4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732F477-48CD-2C1B-EAA0-D82618200919}"/>
              </a:ext>
            </a:extLst>
          </p:cNvPr>
          <p:cNvSpPr>
            <a:spLocks noGrp="1"/>
          </p:cNvSpPr>
          <p:nvPr>
            <p:ph type="dt" sz="half" idx="10"/>
          </p:nvPr>
        </p:nvSpPr>
        <p:spPr/>
        <p:txBody>
          <a:bodyPr/>
          <a:lstStyle/>
          <a:p>
            <a:fld id="{3E093829-57E5-4539-96D2-73720DECA3C5}" type="datetimeFigureOut">
              <a:rPr lang="da-DK" smtClean="0"/>
              <a:t>19-09-2024</a:t>
            </a:fld>
            <a:endParaRPr lang="da-DK"/>
          </a:p>
        </p:txBody>
      </p:sp>
      <p:sp>
        <p:nvSpPr>
          <p:cNvPr id="6" name="Pladsholder til sidefod 5">
            <a:extLst>
              <a:ext uri="{FF2B5EF4-FFF2-40B4-BE49-F238E27FC236}">
                <a16:creationId xmlns:a16="http://schemas.microsoft.com/office/drawing/2014/main" id="{08EB1BD5-8BAC-BB42-12EE-2BA5C2CA236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61EF3BF-B46C-7FC7-3ECC-20BF769BC163}"/>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47052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A31DB4-4710-EEC9-E360-3586F6CEFA8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AAF6752-6C10-CD3B-7201-B9E00581A9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8E52C81-7821-4A92-985E-107A2A158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5D5DE5D-6BCE-FDCB-80BD-B8B771AA3B4F}"/>
              </a:ext>
            </a:extLst>
          </p:cNvPr>
          <p:cNvSpPr>
            <a:spLocks noGrp="1"/>
          </p:cNvSpPr>
          <p:nvPr>
            <p:ph type="dt" sz="half" idx="10"/>
          </p:nvPr>
        </p:nvSpPr>
        <p:spPr/>
        <p:txBody>
          <a:bodyPr/>
          <a:lstStyle/>
          <a:p>
            <a:fld id="{3E093829-57E5-4539-96D2-73720DECA3C5}" type="datetimeFigureOut">
              <a:rPr lang="da-DK" smtClean="0"/>
              <a:t>19-09-2024</a:t>
            </a:fld>
            <a:endParaRPr lang="da-DK"/>
          </a:p>
        </p:txBody>
      </p:sp>
      <p:sp>
        <p:nvSpPr>
          <p:cNvPr id="6" name="Pladsholder til sidefod 5">
            <a:extLst>
              <a:ext uri="{FF2B5EF4-FFF2-40B4-BE49-F238E27FC236}">
                <a16:creationId xmlns:a16="http://schemas.microsoft.com/office/drawing/2014/main" id="{F1D87E41-A419-E98F-70A9-9F41A061883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49109C5-4337-13F8-A363-1FF72BED2137}"/>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225380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F9A9FCD-FED2-6A54-8A69-C829463F7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4488964-0CD4-1F89-1015-238FC9BA2E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0FF62AF-5BAF-38AE-9BCE-019F9638F9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093829-57E5-4539-96D2-73720DECA3C5}" type="datetimeFigureOut">
              <a:rPr lang="da-DK" smtClean="0"/>
              <a:t>19-09-2024</a:t>
            </a:fld>
            <a:endParaRPr lang="da-DK"/>
          </a:p>
        </p:txBody>
      </p:sp>
      <p:sp>
        <p:nvSpPr>
          <p:cNvPr id="5" name="Pladsholder til sidefod 4">
            <a:extLst>
              <a:ext uri="{FF2B5EF4-FFF2-40B4-BE49-F238E27FC236}">
                <a16:creationId xmlns:a16="http://schemas.microsoft.com/office/drawing/2014/main" id="{85D9E4E1-EEA0-E0F7-A499-7298444AF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B6E603AC-7486-C82B-AA40-5BDED294B0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8E51C4-EE1F-4DA1-A974-B7036C9CBCF3}" type="slidenum">
              <a:rPr lang="da-DK" smtClean="0"/>
              <a:t>‹nr.›</a:t>
            </a:fld>
            <a:endParaRPr lang="da-DK"/>
          </a:p>
        </p:txBody>
      </p:sp>
    </p:spTree>
    <p:extLst>
      <p:ext uri="{BB962C8B-B14F-4D97-AF65-F5344CB8AC3E}">
        <p14:creationId xmlns:p14="http://schemas.microsoft.com/office/powerpoint/2010/main" val="986102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5E32977-5A5F-E444-B40E-E453533B5C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4292F59-EA32-AEB8-AE24-884B86558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D48BB4F-B077-5683-45D8-70E51EF743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B5C762-3960-4AE3-99DE-23BB69E748C6}" type="datetimeFigureOut">
              <a:rPr lang="da-DK" smtClean="0"/>
              <a:t>19-09-2024</a:t>
            </a:fld>
            <a:endParaRPr lang="da-DK"/>
          </a:p>
        </p:txBody>
      </p:sp>
      <p:sp>
        <p:nvSpPr>
          <p:cNvPr id="5" name="Pladsholder til sidefod 4">
            <a:extLst>
              <a:ext uri="{FF2B5EF4-FFF2-40B4-BE49-F238E27FC236}">
                <a16:creationId xmlns:a16="http://schemas.microsoft.com/office/drawing/2014/main" id="{A7BC007D-99F5-061D-8A8D-FBC2EC4C17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4BAE698E-8ED9-D6EC-7C40-EB27ECDED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6B030-B612-4086-A8AE-9F3DD6BFF344}" type="slidenum">
              <a:rPr lang="da-DK" smtClean="0"/>
              <a:t>‹nr.›</a:t>
            </a:fld>
            <a:endParaRPr lang="da-DK"/>
          </a:p>
        </p:txBody>
      </p:sp>
    </p:spTree>
    <p:extLst>
      <p:ext uri="{BB962C8B-B14F-4D97-AF65-F5344CB8AC3E}">
        <p14:creationId xmlns:p14="http://schemas.microsoft.com/office/powerpoint/2010/main" val="2280932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ED02B1-1BC5-458F-9994-627281CFE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23691"/>
            <a:ext cx="12192000" cy="19343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43238FB-8163-C624-AC20-891A2B9E4453}"/>
              </a:ext>
            </a:extLst>
          </p:cNvPr>
          <p:cNvSpPr>
            <a:spLocks noGrp="1"/>
          </p:cNvSpPr>
          <p:nvPr>
            <p:ph type="ctrTitle"/>
          </p:nvPr>
        </p:nvSpPr>
        <p:spPr>
          <a:xfrm>
            <a:off x="2231136" y="4388020"/>
            <a:ext cx="7729728" cy="1188720"/>
          </a:xfrm>
          <a:solidFill>
            <a:schemeClr val="bg1"/>
          </a:solidFill>
          <a:ln w="31750">
            <a:solidFill>
              <a:schemeClr val="tx1">
                <a:lumMod val="75000"/>
                <a:lumOff val="25000"/>
              </a:schemeClr>
            </a:solidFill>
          </a:ln>
        </p:spPr>
        <p:txBody>
          <a:bodyPr vert="horz" lIns="91440" tIns="45720" rIns="91440" bIns="45720" rtlCol="0" anchor="ctr">
            <a:normAutofit fontScale="90000"/>
          </a:bodyPr>
          <a:lstStyle/>
          <a:p>
            <a:r>
              <a:rPr lang="en-US" sz="3200" kern="1200" dirty="0">
                <a:solidFill>
                  <a:schemeClr val="tx1"/>
                </a:solidFill>
                <a:latin typeface="+mj-lt"/>
                <a:ea typeface="+mj-ea"/>
                <a:cs typeface="+mj-cs"/>
              </a:rPr>
              <a:t>FEM compliant Examiner briefing before a </a:t>
            </a:r>
            <a:r>
              <a:rPr lang="en-US" sz="3200" kern="1200" dirty="0" err="1">
                <a:solidFill>
                  <a:schemeClr val="tx1"/>
                </a:solidFill>
                <a:latin typeface="+mj-lt"/>
                <a:ea typeface="+mj-ea"/>
                <a:cs typeface="+mj-cs"/>
              </a:rPr>
              <a:t>Multipilot</a:t>
            </a:r>
            <a:r>
              <a:rPr lang="en-US" sz="3200" kern="1200" dirty="0">
                <a:solidFill>
                  <a:schemeClr val="tx1"/>
                </a:solidFill>
                <a:latin typeface="+mj-lt"/>
                <a:ea typeface="+mj-ea"/>
                <a:cs typeface="+mj-cs"/>
              </a:rPr>
              <a:t> &amp; Single Pilot high performance complex aircraft test </a:t>
            </a:r>
          </a:p>
        </p:txBody>
      </p:sp>
      <p:pic>
        <p:nvPicPr>
          <p:cNvPr id="5" name="Billede 4">
            <a:extLst>
              <a:ext uri="{FF2B5EF4-FFF2-40B4-BE49-F238E27FC236}">
                <a16:creationId xmlns:a16="http://schemas.microsoft.com/office/drawing/2014/main" id="{1E04CC00-8D79-FDBD-8760-E7D7525B22A0}"/>
              </a:ext>
            </a:extLst>
          </p:cNvPr>
          <p:cNvPicPr>
            <a:picLocks noChangeAspect="1"/>
          </p:cNvPicPr>
          <p:nvPr/>
        </p:nvPicPr>
        <p:blipFill>
          <a:blip r:embed="rId2"/>
          <a:stretch>
            <a:fillRect/>
          </a:stretch>
        </p:blipFill>
        <p:spPr>
          <a:xfrm>
            <a:off x="2231136" y="1461628"/>
            <a:ext cx="7729728" cy="2108108"/>
          </a:xfrm>
          <a:prstGeom prst="rect">
            <a:avLst/>
          </a:prstGeom>
        </p:spPr>
      </p:pic>
    </p:spTree>
    <p:extLst>
      <p:ext uri="{BB962C8B-B14F-4D97-AF65-F5344CB8AC3E}">
        <p14:creationId xmlns:p14="http://schemas.microsoft.com/office/powerpoint/2010/main" val="3915637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0083A63-9B0D-B43D-D62C-18EA69A54A93}"/>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5200" kern="1200">
                <a:solidFill>
                  <a:schemeClr val="tx1"/>
                </a:solidFill>
                <a:latin typeface="+mj-lt"/>
                <a:ea typeface="+mj-ea"/>
                <a:cs typeface="+mj-cs"/>
              </a:rPr>
              <a:t>Roles today</a:t>
            </a:r>
          </a:p>
        </p:txBody>
      </p:sp>
      <p:pic>
        <p:nvPicPr>
          <p:cNvPr id="4" name="Pladsholder til indhold 3" descr="Et billede, der indeholder transport, menneske, tøj, cockpit&#10;&#10;Automatisk genereret beskrivelse">
            <a:extLst>
              <a:ext uri="{FF2B5EF4-FFF2-40B4-BE49-F238E27FC236}">
                <a16:creationId xmlns:a16="http://schemas.microsoft.com/office/drawing/2014/main" id="{F79B52E6-9B63-042A-B433-18A7636DD669}"/>
              </a:ext>
            </a:extLst>
          </p:cNvPr>
          <p:cNvPicPr>
            <a:picLocks noGrp="1" noChangeAspect="1"/>
          </p:cNvPicPr>
          <p:nvPr>
            <p:ph idx="1"/>
          </p:nvPr>
        </p:nvPicPr>
        <p:blipFill rotWithShape="1">
          <a:blip r:embed="rId3"/>
          <a:srcRect t="12579" r="-1" b="22329"/>
          <a:stretch/>
        </p:blipFill>
        <p:spPr>
          <a:xfrm>
            <a:off x="543184" y="2123490"/>
            <a:ext cx="5828261" cy="3793695"/>
          </a:xfrm>
          <a:prstGeom prst="rect">
            <a:avLst/>
          </a:prstGeom>
        </p:spPr>
      </p:pic>
      <p:pic>
        <p:nvPicPr>
          <p:cNvPr id="1026" name="Picture 2" descr="The path to becoming an airline captain -- how pilots climb the ranks">
            <a:extLst>
              <a:ext uri="{FF2B5EF4-FFF2-40B4-BE49-F238E27FC236}">
                <a16:creationId xmlns:a16="http://schemas.microsoft.com/office/drawing/2014/main" id="{5DAFC7C4-9A23-1F31-B9D8-B1CB8EE63D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15" r="23018" b="1"/>
          <a:stretch/>
        </p:blipFill>
        <p:spPr bwMode="auto">
          <a:xfrm>
            <a:off x="7441518" y="2101977"/>
            <a:ext cx="3024485" cy="393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6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4C83F-EE9C-4697-F6DC-89F3496F7BDD}"/>
              </a:ext>
            </a:extLst>
          </p:cNvPr>
          <p:cNvSpPr>
            <a:spLocks noGrp="1"/>
          </p:cNvSpPr>
          <p:nvPr>
            <p:ph type="title"/>
          </p:nvPr>
        </p:nvSpPr>
        <p:spPr>
          <a:xfrm>
            <a:off x="838200" y="343059"/>
            <a:ext cx="10515600" cy="1325563"/>
          </a:xfrm>
        </p:spPr>
        <p:txBody>
          <a:bodyPr/>
          <a:lstStyle/>
          <a:p>
            <a:r>
              <a:rPr lang="en-US" dirty="0"/>
              <a:t>Maneuvers:</a:t>
            </a:r>
          </a:p>
        </p:txBody>
      </p:sp>
      <p:sp>
        <p:nvSpPr>
          <p:cNvPr id="4" name="Ellipse 3">
            <a:extLst>
              <a:ext uri="{FF2B5EF4-FFF2-40B4-BE49-F238E27FC236}">
                <a16:creationId xmlns:a16="http://schemas.microsoft.com/office/drawing/2014/main" id="{8ECC07DB-F8EF-1C93-7884-B8C4871EEDEC}"/>
              </a:ext>
            </a:extLst>
          </p:cNvPr>
          <p:cNvSpPr/>
          <p:nvPr/>
        </p:nvSpPr>
        <p:spPr>
          <a:xfrm>
            <a:off x="2834640" y="2121408"/>
            <a:ext cx="5980176" cy="3482912"/>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4000" dirty="0">
                <a:solidFill>
                  <a:schemeClr val="tx1"/>
                </a:solidFill>
              </a:rPr>
              <a:t>3 x </a:t>
            </a:r>
            <a:r>
              <a:rPr lang="da-DK" sz="4000" dirty="0" err="1">
                <a:solidFill>
                  <a:schemeClr val="tx1"/>
                </a:solidFill>
              </a:rPr>
              <a:t>Abnormals</a:t>
            </a:r>
            <a:endParaRPr lang="da-DK" sz="4000" dirty="0">
              <a:solidFill>
                <a:schemeClr val="tx1"/>
              </a:solidFill>
            </a:endParaRPr>
          </a:p>
          <a:p>
            <a:pPr algn="ctr"/>
            <a:r>
              <a:rPr lang="da-DK" sz="4000" dirty="0">
                <a:solidFill>
                  <a:srgbClr val="FF0000"/>
                </a:solidFill>
              </a:rPr>
              <a:t>3 x </a:t>
            </a:r>
            <a:r>
              <a:rPr lang="da-DK" sz="4000" dirty="0" err="1">
                <a:solidFill>
                  <a:srgbClr val="FF0000"/>
                </a:solidFill>
              </a:rPr>
              <a:t>Emergencies</a:t>
            </a:r>
            <a:endParaRPr lang="da-DK" sz="4000" dirty="0">
              <a:solidFill>
                <a:srgbClr val="FF0000"/>
              </a:solidFill>
            </a:endParaRPr>
          </a:p>
        </p:txBody>
      </p:sp>
      <p:cxnSp>
        <p:nvCxnSpPr>
          <p:cNvPr id="6" name="Lige forbindelse 5">
            <a:extLst>
              <a:ext uri="{FF2B5EF4-FFF2-40B4-BE49-F238E27FC236}">
                <a16:creationId xmlns:a16="http://schemas.microsoft.com/office/drawing/2014/main" id="{26E15CEC-08F7-512F-1D99-050B8AEB9988}"/>
              </a:ext>
            </a:extLst>
          </p:cNvPr>
          <p:cNvCxnSpPr/>
          <p:nvPr/>
        </p:nvCxnSpPr>
        <p:spPr>
          <a:xfrm>
            <a:off x="5824728" y="1490472"/>
            <a:ext cx="0" cy="630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Lige forbindelse 7">
            <a:extLst>
              <a:ext uri="{FF2B5EF4-FFF2-40B4-BE49-F238E27FC236}">
                <a16:creationId xmlns:a16="http://schemas.microsoft.com/office/drawing/2014/main" id="{FDC709B9-8CE4-FBB5-496C-2D69C1FE36DE}"/>
              </a:ext>
            </a:extLst>
          </p:cNvPr>
          <p:cNvCxnSpPr/>
          <p:nvPr/>
        </p:nvCxnSpPr>
        <p:spPr>
          <a:xfrm flipH="1">
            <a:off x="7415784" y="2029968"/>
            <a:ext cx="566928" cy="37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Lige forbindelse 9">
            <a:extLst>
              <a:ext uri="{FF2B5EF4-FFF2-40B4-BE49-F238E27FC236}">
                <a16:creationId xmlns:a16="http://schemas.microsoft.com/office/drawing/2014/main" id="{3B78BF84-BD47-BF16-B2A5-39FD1E1A4F3F}"/>
              </a:ext>
            </a:extLst>
          </p:cNvPr>
          <p:cNvCxnSpPr/>
          <p:nvPr/>
        </p:nvCxnSpPr>
        <p:spPr>
          <a:xfrm>
            <a:off x="8741664" y="3502152"/>
            <a:ext cx="8778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Lige forbindelse 11">
            <a:extLst>
              <a:ext uri="{FF2B5EF4-FFF2-40B4-BE49-F238E27FC236}">
                <a16:creationId xmlns:a16="http://schemas.microsoft.com/office/drawing/2014/main" id="{5D0FEC29-3B07-3C98-52C6-1848CB7D6F8D}"/>
              </a:ext>
            </a:extLst>
          </p:cNvPr>
          <p:cNvCxnSpPr/>
          <p:nvPr/>
        </p:nvCxnSpPr>
        <p:spPr>
          <a:xfrm>
            <a:off x="2542032" y="2706624"/>
            <a:ext cx="658368" cy="3474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Lige forbindelse 13">
            <a:extLst>
              <a:ext uri="{FF2B5EF4-FFF2-40B4-BE49-F238E27FC236}">
                <a16:creationId xmlns:a16="http://schemas.microsoft.com/office/drawing/2014/main" id="{445F9E22-B5F8-CC85-A139-A4B3881EE00C}"/>
              </a:ext>
            </a:extLst>
          </p:cNvPr>
          <p:cNvCxnSpPr/>
          <p:nvPr/>
        </p:nvCxnSpPr>
        <p:spPr>
          <a:xfrm flipV="1">
            <a:off x="4645152" y="5522976"/>
            <a:ext cx="393192" cy="630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Lige forbindelse 15">
            <a:extLst>
              <a:ext uri="{FF2B5EF4-FFF2-40B4-BE49-F238E27FC236}">
                <a16:creationId xmlns:a16="http://schemas.microsoft.com/office/drawing/2014/main" id="{7FF64D96-D319-36F2-D1CD-93B30F97765D}"/>
              </a:ext>
            </a:extLst>
          </p:cNvPr>
          <p:cNvCxnSpPr>
            <a:cxnSpLocks/>
          </p:cNvCxnSpPr>
          <p:nvPr/>
        </p:nvCxnSpPr>
        <p:spPr>
          <a:xfrm>
            <a:off x="6876288" y="5495544"/>
            <a:ext cx="539496" cy="539496"/>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kstfelt 18">
            <a:extLst>
              <a:ext uri="{FF2B5EF4-FFF2-40B4-BE49-F238E27FC236}">
                <a16:creationId xmlns:a16="http://schemas.microsoft.com/office/drawing/2014/main" id="{DEE91F98-FB3B-C4ED-3DC1-B00D7FA4C53F}"/>
              </a:ext>
            </a:extLst>
          </p:cNvPr>
          <p:cNvSpPr txBox="1"/>
          <p:nvPr/>
        </p:nvSpPr>
        <p:spPr>
          <a:xfrm>
            <a:off x="5550408" y="1121140"/>
            <a:ext cx="813816" cy="369332"/>
          </a:xfrm>
          <a:prstGeom prst="rect">
            <a:avLst/>
          </a:prstGeom>
          <a:noFill/>
        </p:spPr>
        <p:txBody>
          <a:bodyPr wrap="square" rtlCol="0">
            <a:spAutoFit/>
          </a:bodyPr>
          <a:lstStyle/>
          <a:p>
            <a:r>
              <a:rPr lang="da-DK" b="1" dirty="0"/>
              <a:t>RTO</a:t>
            </a:r>
          </a:p>
        </p:txBody>
      </p:sp>
      <p:sp>
        <p:nvSpPr>
          <p:cNvPr id="20" name="Tekstfelt 19">
            <a:extLst>
              <a:ext uri="{FF2B5EF4-FFF2-40B4-BE49-F238E27FC236}">
                <a16:creationId xmlns:a16="http://schemas.microsoft.com/office/drawing/2014/main" id="{D41A4E43-EDFE-030E-986A-B1346C338959}"/>
              </a:ext>
            </a:extLst>
          </p:cNvPr>
          <p:cNvSpPr txBox="1"/>
          <p:nvPr/>
        </p:nvSpPr>
        <p:spPr>
          <a:xfrm>
            <a:off x="1874520" y="2329100"/>
            <a:ext cx="960120" cy="646331"/>
          </a:xfrm>
          <a:prstGeom prst="rect">
            <a:avLst/>
          </a:prstGeom>
          <a:noFill/>
        </p:spPr>
        <p:txBody>
          <a:bodyPr wrap="square" rtlCol="0">
            <a:spAutoFit/>
          </a:bodyPr>
          <a:lstStyle/>
          <a:p>
            <a:r>
              <a:rPr lang="da-DK" b="1" dirty="0"/>
              <a:t>LDG - OEI</a:t>
            </a:r>
          </a:p>
        </p:txBody>
      </p:sp>
      <p:sp>
        <p:nvSpPr>
          <p:cNvPr id="22" name="Tekstfelt 21">
            <a:extLst>
              <a:ext uri="{FF2B5EF4-FFF2-40B4-BE49-F238E27FC236}">
                <a16:creationId xmlns:a16="http://schemas.microsoft.com/office/drawing/2014/main" id="{DA414C2A-8703-DDDE-0A7E-76101A60A76A}"/>
              </a:ext>
            </a:extLst>
          </p:cNvPr>
          <p:cNvSpPr txBox="1"/>
          <p:nvPr/>
        </p:nvSpPr>
        <p:spPr>
          <a:xfrm>
            <a:off x="7950708" y="1490472"/>
            <a:ext cx="960120" cy="369332"/>
          </a:xfrm>
          <a:prstGeom prst="rect">
            <a:avLst/>
          </a:prstGeom>
          <a:noFill/>
        </p:spPr>
        <p:txBody>
          <a:bodyPr wrap="square" rtlCol="0">
            <a:spAutoFit/>
          </a:bodyPr>
          <a:lstStyle/>
          <a:p>
            <a:r>
              <a:rPr lang="da-DK" b="1" dirty="0"/>
              <a:t>EFATO</a:t>
            </a:r>
          </a:p>
        </p:txBody>
      </p:sp>
      <p:sp>
        <p:nvSpPr>
          <p:cNvPr id="23" name="Tekstfelt 22">
            <a:extLst>
              <a:ext uri="{FF2B5EF4-FFF2-40B4-BE49-F238E27FC236}">
                <a16:creationId xmlns:a16="http://schemas.microsoft.com/office/drawing/2014/main" id="{0B58D9C5-0EF7-AA76-92A9-D00C9459DBAC}"/>
              </a:ext>
            </a:extLst>
          </p:cNvPr>
          <p:cNvSpPr txBox="1"/>
          <p:nvPr/>
        </p:nvSpPr>
        <p:spPr>
          <a:xfrm>
            <a:off x="9651492" y="3317486"/>
            <a:ext cx="1604772" cy="369332"/>
          </a:xfrm>
          <a:prstGeom prst="rect">
            <a:avLst/>
          </a:prstGeom>
          <a:noFill/>
        </p:spPr>
        <p:txBody>
          <a:bodyPr wrap="square" rtlCol="0">
            <a:spAutoFit/>
          </a:bodyPr>
          <a:lstStyle/>
          <a:p>
            <a:r>
              <a:rPr lang="da-DK" b="1" dirty="0"/>
              <a:t>MAN GA / OEI</a:t>
            </a:r>
          </a:p>
        </p:txBody>
      </p:sp>
      <p:sp>
        <p:nvSpPr>
          <p:cNvPr id="24" name="Tekstfelt 23">
            <a:extLst>
              <a:ext uri="{FF2B5EF4-FFF2-40B4-BE49-F238E27FC236}">
                <a16:creationId xmlns:a16="http://schemas.microsoft.com/office/drawing/2014/main" id="{2C9BAEB6-1B9D-706D-5F3F-7C33E4071096}"/>
              </a:ext>
            </a:extLst>
          </p:cNvPr>
          <p:cNvSpPr txBox="1"/>
          <p:nvPr/>
        </p:nvSpPr>
        <p:spPr>
          <a:xfrm>
            <a:off x="3364992" y="6075394"/>
            <a:ext cx="1673352" cy="369332"/>
          </a:xfrm>
          <a:prstGeom prst="rect">
            <a:avLst/>
          </a:prstGeom>
          <a:noFill/>
        </p:spPr>
        <p:txBody>
          <a:bodyPr wrap="square" rtlCol="0">
            <a:spAutoFit/>
          </a:bodyPr>
          <a:lstStyle/>
          <a:p>
            <a:r>
              <a:rPr lang="da-DK" b="1" dirty="0"/>
              <a:t>2D Approach</a:t>
            </a:r>
          </a:p>
        </p:txBody>
      </p:sp>
      <p:sp>
        <p:nvSpPr>
          <p:cNvPr id="25" name="Tekstfelt 24">
            <a:extLst>
              <a:ext uri="{FF2B5EF4-FFF2-40B4-BE49-F238E27FC236}">
                <a16:creationId xmlns:a16="http://schemas.microsoft.com/office/drawing/2014/main" id="{AE4DD4F9-A68D-8421-7AC1-437D464EC931}"/>
              </a:ext>
            </a:extLst>
          </p:cNvPr>
          <p:cNvSpPr txBox="1"/>
          <p:nvPr/>
        </p:nvSpPr>
        <p:spPr>
          <a:xfrm>
            <a:off x="7516368" y="6057106"/>
            <a:ext cx="2478024" cy="369332"/>
          </a:xfrm>
          <a:prstGeom prst="rect">
            <a:avLst/>
          </a:prstGeom>
          <a:noFill/>
        </p:spPr>
        <p:txBody>
          <a:bodyPr wrap="square" rtlCol="0">
            <a:spAutoFit/>
          </a:bodyPr>
          <a:lstStyle/>
          <a:p>
            <a:r>
              <a:rPr lang="da-DK" b="1" dirty="0"/>
              <a:t>3D Approach MAN OEI</a:t>
            </a:r>
          </a:p>
        </p:txBody>
      </p:sp>
      <p:sp>
        <p:nvSpPr>
          <p:cNvPr id="27" name="Tekstfelt 26">
            <a:extLst>
              <a:ext uri="{FF2B5EF4-FFF2-40B4-BE49-F238E27FC236}">
                <a16:creationId xmlns:a16="http://schemas.microsoft.com/office/drawing/2014/main" id="{5628A131-CFED-98FF-9D36-B683178D8F21}"/>
              </a:ext>
            </a:extLst>
          </p:cNvPr>
          <p:cNvSpPr txBox="1"/>
          <p:nvPr/>
        </p:nvSpPr>
        <p:spPr>
          <a:xfrm>
            <a:off x="5376672" y="6075394"/>
            <a:ext cx="1769364" cy="369332"/>
          </a:xfrm>
          <a:prstGeom prst="rect">
            <a:avLst/>
          </a:prstGeom>
          <a:noFill/>
        </p:spPr>
        <p:txBody>
          <a:bodyPr wrap="square" rtlCol="0">
            <a:spAutoFit/>
          </a:bodyPr>
          <a:lstStyle/>
          <a:p>
            <a:r>
              <a:rPr lang="da-DK" b="1" dirty="0"/>
              <a:t>1 must </a:t>
            </a:r>
            <a:r>
              <a:rPr lang="da-DK" b="1" dirty="0" err="1"/>
              <a:t>be</a:t>
            </a:r>
            <a:r>
              <a:rPr lang="da-DK" b="1" dirty="0"/>
              <a:t> RNP</a:t>
            </a:r>
          </a:p>
        </p:txBody>
      </p:sp>
      <p:cxnSp>
        <p:nvCxnSpPr>
          <p:cNvPr id="29" name="Lige pilforbindelse 28">
            <a:extLst>
              <a:ext uri="{FF2B5EF4-FFF2-40B4-BE49-F238E27FC236}">
                <a16:creationId xmlns:a16="http://schemas.microsoft.com/office/drawing/2014/main" id="{142163F9-4B78-5AF0-7410-D5A520297DAB}"/>
              </a:ext>
            </a:extLst>
          </p:cNvPr>
          <p:cNvCxnSpPr>
            <a:stCxn id="24" idx="3"/>
            <a:endCxn id="27" idx="1"/>
          </p:cNvCxnSpPr>
          <p:nvPr/>
        </p:nvCxnSpPr>
        <p:spPr>
          <a:xfrm>
            <a:off x="5038344" y="6260060"/>
            <a:ext cx="33832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Lige pilforbindelse 30">
            <a:extLst>
              <a:ext uri="{FF2B5EF4-FFF2-40B4-BE49-F238E27FC236}">
                <a16:creationId xmlns:a16="http://schemas.microsoft.com/office/drawing/2014/main" id="{8410C046-AFDC-4748-B42E-B0898A93287E}"/>
              </a:ext>
            </a:extLst>
          </p:cNvPr>
          <p:cNvCxnSpPr/>
          <p:nvPr/>
        </p:nvCxnSpPr>
        <p:spPr>
          <a:xfrm>
            <a:off x="7146036" y="6260060"/>
            <a:ext cx="33832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 name="Tekstfelt 2">
            <a:extLst>
              <a:ext uri="{FF2B5EF4-FFF2-40B4-BE49-F238E27FC236}">
                <a16:creationId xmlns:a16="http://schemas.microsoft.com/office/drawing/2014/main" id="{F6C0216C-6F38-ACB3-4E41-64B676B5A1A3}"/>
              </a:ext>
            </a:extLst>
          </p:cNvPr>
          <p:cNvSpPr txBox="1"/>
          <p:nvPr/>
        </p:nvSpPr>
        <p:spPr>
          <a:xfrm>
            <a:off x="1353312" y="4832271"/>
            <a:ext cx="1517904" cy="646331"/>
          </a:xfrm>
          <a:prstGeom prst="rect">
            <a:avLst/>
          </a:prstGeom>
          <a:noFill/>
        </p:spPr>
        <p:txBody>
          <a:bodyPr wrap="square" rtlCol="0">
            <a:spAutoFit/>
          </a:bodyPr>
          <a:lstStyle/>
          <a:p>
            <a:r>
              <a:rPr lang="da-DK" b="1" dirty="0" err="1">
                <a:solidFill>
                  <a:srgbClr val="FFC000"/>
                </a:solidFill>
              </a:rPr>
              <a:t>Raw</a:t>
            </a:r>
            <a:r>
              <a:rPr lang="da-DK" b="1" dirty="0">
                <a:solidFill>
                  <a:srgbClr val="FFC000"/>
                </a:solidFill>
              </a:rPr>
              <a:t> Data </a:t>
            </a:r>
          </a:p>
          <a:p>
            <a:r>
              <a:rPr lang="da-DK" b="1" dirty="0">
                <a:solidFill>
                  <a:srgbClr val="FFC000"/>
                </a:solidFill>
              </a:rPr>
              <a:t>3D </a:t>
            </a:r>
            <a:r>
              <a:rPr lang="da-DK" b="1" dirty="0" err="1">
                <a:solidFill>
                  <a:srgbClr val="FFC000"/>
                </a:solidFill>
              </a:rPr>
              <a:t>if</a:t>
            </a:r>
            <a:r>
              <a:rPr lang="da-DK" b="1" dirty="0">
                <a:solidFill>
                  <a:srgbClr val="FFC000"/>
                </a:solidFill>
              </a:rPr>
              <a:t> SKT</a:t>
            </a:r>
          </a:p>
        </p:txBody>
      </p:sp>
      <p:cxnSp>
        <p:nvCxnSpPr>
          <p:cNvPr id="5" name="Lige forbindelse 4">
            <a:extLst>
              <a:ext uri="{FF2B5EF4-FFF2-40B4-BE49-F238E27FC236}">
                <a16:creationId xmlns:a16="http://schemas.microsoft.com/office/drawing/2014/main" id="{9B097D5D-D4DF-5C77-6B5D-C7506E3591CD}"/>
              </a:ext>
            </a:extLst>
          </p:cNvPr>
          <p:cNvCxnSpPr>
            <a:cxnSpLocks/>
          </p:cNvCxnSpPr>
          <p:nvPr/>
        </p:nvCxnSpPr>
        <p:spPr>
          <a:xfrm flipV="1">
            <a:off x="2528780" y="4596871"/>
            <a:ext cx="621792" cy="34524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3916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8F96A3A-7722-4AFA-0C82-519697357EDF}"/>
              </a:ext>
            </a:extLst>
          </p:cNvPr>
          <p:cNvSpPr>
            <a:spLocks noGrp="1"/>
          </p:cNvSpPr>
          <p:nvPr>
            <p:ph type="title"/>
          </p:nvPr>
        </p:nvSpPr>
        <p:spPr>
          <a:xfrm>
            <a:off x="1137034" y="609597"/>
            <a:ext cx="9392421" cy="1330841"/>
          </a:xfrm>
        </p:spPr>
        <p:txBody>
          <a:bodyPr>
            <a:normAutofit/>
          </a:bodyPr>
          <a:lstStyle/>
          <a:p>
            <a:r>
              <a:rPr lang="da-DK"/>
              <a:t>Standard of Completion</a:t>
            </a:r>
          </a:p>
        </p:txBody>
      </p:sp>
      <p:sp>
        <p:nvSpPr>
          <p:cNvPr id="3" name="Pladsholder til indhold 2">
            <a:extLst>
              <a:ext uri="{FF2B5EF4-FFF2-40B4-BE49-F238E27FC236}">
                <a16:creationId xmlns:a16="http://schemas.microsoft.com/office/drawing/2014/main" id="{3DDDC527-C05E-D611-D3EC-8FC76793FB5C}"/>
              </a:ext>
            </a:extLst>
          </p:cNvPr>
          <p:cNvSpPr>
            <a:spLocks noGrp="1"/>
          </p:cNvSpPr>
          <p:nvPr>
            <p:ph idx="1"/>
          </p:nvPr>
        </p:nvSpPr>
        <p:spPr>
          <a:xfrm>
            <a:off x="1137034" y="2198362"/>
            <a:ext cx="4958966" cy="3917773"/>
          </a:xfrm>
        </p:spPr>
        <p:txBody>
          <a:bodyPr>
            <a:normAutofit/>
          </a:bodyPr>
          <a:lstStyle/>
          <a:p>
            <a:pPr marL="0" indent="0">
              <a:buNone/>
            </a:pPr>
            <a:r>
              <a:rPr lang="en-US" sz="1600"/>
              <a:t>The Candidate shall demonstrate the ability to:</a:t>
            </a:r>
          </a:p>
          <a:p>
            <a:pPr marL="0" indent="0">
              <a:buNone/>
            </a:pPr>
            <a:r>
              <a:rPr lang="en-US" sz="1600"/>
              <a:t>a) operate the aeroplane within its limitations;</a:t>
            </a:r>
          </a:p>
          <a:p>
            <a:pPr marL="0" indent="0">
              <a:buNone/>
            </a:pPr>
            <a:r>
              <a:rPr lang="en-US" sz="1600"/>
              <a:t>b) complete all manoeuvres with smoothness and accuracy</a:t>
            </a:r>
          </a:p>
          <a:p>
            <a:pPr marL="0" indent="0">
              <a:buNone/>
            </a:pPr>
            <a:r>
              <a:rPr lang="en-US" sz="1600"/>
              <a:t>c) exercise good judgement, airmanship &amp; decision making;</a:t>
            </a:r>
          </a:p>
          <a:p>
            <a:pPr marL="0" indent="0">
              <a:buNone/>
            </a:pPr>
            <a:r>
              <a:rPr lang="en-US" sz="1600"/>
              <a:t>d) apply aeronautical knowledge;</a:t>
            </a:r>
          </a:p>
          <a:p>
            <a:pPr marL="0" indent="0">
              <a:buNone/>
            </a:pPr>
            <a:r>
              <a:rPr lang="en-US" sz="1600"/>
              <a:t>e) maintain control of the aeroplane at all times in such a manner that the successful outcome of a procedure or manoeuvre is always assured;</a:t>
            </a:r>
          </a:p>
          <a:p>
            <a:pPr marL="0" indent="0">
              <a:buNone/>
            </a:pPr>
            <a:r>
              <a:rPr lang="en-US" sz="1600"/>
              <a:t>f) understand and apply TEM techniques, crew coordination and incapacitation procedures; and</a:t>
            </a:r>
          </a:p>
          <a:p>
            <a:pPr marL="0" indent="0">
              <a:buNone/>
            </a:pPr>
            <a:r>
              <a:rPr lang="en-US" sz="1600"/>
              <a:t>g) communicate effectively with the other crew members</a:t>
            </a:r>
            <a:endParaRPr lang="da-DK" sz="1600"/>
          </a:p>
        </p:txBody>
      </p:sp>
      <p:pic>
        <p:nvPicPr>
          <p:cNvPr id="4" name="Billede 3">
            <a:extLst>
              <a:ext uri="{FF2B5EF4-FFF2-40B4-BE49-F238E27FC236}">
                <a16:creationId xmlns:a16="http://schemas.microsoft.com/office/drawing/2014/main" id="{66B63392-EC72-94FB-1CFF-648BF9CBEEFB}"/>
              </a:ext>
            </a:extLst>
          </p:cNvPr>
          <p:cNvPicPr>
            <a:picLocks noChangeAspect="1"/>
          </p:cNvPicPr>
          <p:nvPr/>
        </p:nvPicPr>
        <p:blipFill>
          <a:blip r:embed="rId2"/>
          <a:stretch>
            <a:fillRect/>
          </a:stretch>
        </p:blipFill>
        <p:spPr>
          <a:xfrm>
            <a:off x="6719367" y="2692162"/>
            <a:ext cx="4788505" cy="2741419"/>
          </a:xfrm>
          <a:prstGeom prst="rect">
            <a:avLst/>
          </a:prstGeom>
        </p:spPr>
      </p:pic>
      <p:sp>
        <p:nvSpPr>
          <p:cNvPr id="40" name="Freeform: Shape 3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941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5FFA99F-5CCC-7C04-0A96-07A488577646}"/>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100" kern="1200">
                <a:solidFill>
                  <a:schemeClr val="tx1"/>
                </a:solidFill>
                <a:latin typeface="+mj-lt"/>
                <a:ea typeface="+mj-ea"/>
                <a:cs typeface="+mj-cs"/>
              </a:rPr>
              <a:t>The following limits shall apply, corrected to make allowance for turbulent conditions and the handling qualities and performance of the aeroplane used</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dsholder til indhold 4">
            <a:extLst>
              <a:ext uri="{FF2B5EF4-FFF2-40B4-BE49-F238E27FC236}">
                <a16:creationId xmlns:a16="http://schemas.microsoft.com/office/drawing/2014/main" id="{CF6352B1-3404-053D-875D-21297AB5A836}"/>
              </a:ext>
            </a:extLst>
          </p:cNvPr>
          <p:cNvPicPr>
            <a:picLocks noGrp="1" noChangeAspect="1"/>
          </p:cNvPicPr>
          <p:nvPr>
            <p:ph idx="1"/>
          </p:nvPr>
        </p:nvPicPr>
        <p:blipFill>
          <a:blip r:embed="rId2"/>
          <a:stretch>
            <a:fillRect/>
          </a:stretch>
        </p:blipFill>
        <p:spPr>
          <a:xfrm>
            <a:off x="4654296" y="1007406"/>
            <a:ext cx="7214616" cy="4815755"/>
          </a:xfrm>
          <a:prstGeom prst="rect">
            <a:avLst/>
          </a:prstGeom>
        </p:spPr>
      </p:pic>
    </p:spTree>
    <p:extLst>
      <p:ext uri="{BB962C8B-B14F-4D97-AF65-F5344CB8AC3E}">
        <p14:creationId xmlns:p14="http://schemas.microsoft.com/office/powerpoint/2010/main" val="2931938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382F4B9-4CCB-648A-5AAE-5BBFF5E8776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EASA describes K-A-S for each section</a:t>
            </a:r>
          </a:p>
        </p:txBody>
      </p:sp>
      <p:pic>
        <p:nvPicPr>
          <p:cNvPr id="5" name="Pladsholder til indhold 4">
            <a:extLst>
              <a:ext uri="{FF2B5EF4-FFF2-40B4-BE49-F238E27FC236}">
                <a16:creationId xmlns:a16="http://schemas.microsoft.com/office/drawing/2014/main" id="{6EA09528-FD21-54CE-F263-83A1858504C0}"/>
              </a:ext>
            </a:extLst>
          </p:cNvPr>
          <p:cNvPicPr>
            <a:picLocks noGrp="1" noChangeAspect="1"/>
          </p:cNvPicPr>
          <p:nvPr>
            <p:ph idx="1"/>
          </p:nvPr>
        </p:nvPicPr>
        <p:blipFill>
          <a:blip r:embed="rId2"/>
          <a:stretch>
            <a:fillRect/>
          </a:stretch>
        </p:blipFill>
        <p:spPr>
          <a:xfrm>
            <a:off x="4638203" y="640080"/>
            <a:ext cx="6486996" cy="5578816"/>
          </a:xfrm>
          <a:prstGeom prst="rect">
            <a:avLst/>
          </a:prstGeom>
        </p:spPr>
      </p:pic>
    </p:spTree>
    <p:extLst>
      <p:ext uri="{BB962C8B-B14F-4D97-AF65-F5344CB8AC3E}">
        <p14:creationId xmlns:p14="http://schemas.microsoft.com/office/powerpoint/2010/main" val="1529949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Billede 2" descr="Et billede, der indeholder tekst, skærmbillede, Font/skrifttype, nummer/tal&#10;&#10;Automatisk genereret beskrivelse">
            <a:extLst>
              <a:ext uri="{FF2B5EF4-FFF2-40B4-BE49-F238E27FC236}">
                <a16:creationId xmlns:a16="http://schemas.microsoft.com/office/drawing/2014/main" id="{DC4D3FB7-B816-2FAE-DD0F-58C5C8DD9C87}"/>
              </a:ext>
            </a:extLst>
          </p:cNvPr>
          <p:cNvPicPr>
            <a:picLocks noChangeAspect="1"/>
          </p:cNvPicPr>
          <p:nvPr/>
        </p:nvPicPr>
        <p:blipFill>
          <a:blip r:embed="rId2"/>
          <a:stretch>
            <a:fillRect/>
          </a:stretch>
        </p:blipFill>
        <p:spPr>
          <a:xfrm>
            <a:off x="962163" y="977683"/>
            <a:ext cx="7746709" cy="4861060"/>
          </a:xfrm>
          <a:prstGeom prst="rect">
            <a:avLst/>
          </a:prstGeom>
        </p:spPr>
      </p:pic>
    </p:spTree>
    <p:extLst>
      <p:ext uri="{BB962C8B-B14F-4D97-AF65-F5344CB8AC3E}">
        <p14:creationId xmlns:p14="http://schemas.microsoft.com/office/powerpoint/2010/main" val="3225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326FB54D-6978-1900-BA3B-DE0A0305BCC3}"/>
              </a:ext>
            </a:extLst>
          </p:cNvPr>
          <p:cNvPicPr>
            <a:picLocks noGrp="1" noChangeAspect="1"/>
          </p:cNvPicPr>
          <p:nvPr>
            <p:ph idx="1"/>
          </p:nvPr>
        </p:nvPicPr>
        <p:blipFill>
          <a:blip r:embed="rId2"/>
          <a:srcRect t="17838" b="716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F77F9D6-D0A4-D370-2169-1336B069D47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Simulator Differencies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759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2" name="Billede 1">
            <a:extLst>
              <a:ext uri="{FF2B5EF4-FFF2-40B4-BE49-F238E27FC236}">
                <a16:creationId xmlns:a16="http://schemas.microsoft.com/office/drawing/2014/main" id="{E2DB0FD5-3B4F-BD5A-85A4-3ED34AA6420B}"/>
              </a:ext>
            </a:extLst>
          </p:cNvPr>
          <p:cNvPicPr>
            <a:picLocks noChangeAspect="1"/>
          </p:cNvPicPr>
          <p:nvPr/>
        </p:nvPicPr>
        <p:blipFill rotWithShape="1">
          <a:blip r:embed="rId4"/>
          <a:srcRect t="3839" b="11907"/>
          <a:stretch/>
        </p:blipFill>
        <p:spPr>
          <a:xfrm>
            <a:off x="720807" y="1886933"/>
            <a:ext cx="5468347" cy="3075373"/>
          </a:xfrm>
          <a:prstGeom prst="rect">
            <a:avLst/>
          </a:prstGeom>
        </p:spPr>
      </p:pic>
      <p:sp>
        <p:nvSpPr>
          <p:cNvPr id="3" name="Tekstfelt 2">
            <a:extLst>
              <a:ext uri="{FF2B5EF4-FFF2-40B4-BE49-F238E27FC236}">
                <a16:creationId xmlns:a16="http://schemas.microsoft.com/office/drawing/2014/main" id="{C959B259-5119-74BF-8B16-48FE3F111B67}"/>
              </a:ext>
            </a:extLst>
          </p:cNvPr>
          <p:cNvSpPr txBox="1"/>
          <p:nvPr/>
        </p:nvSpPr>
        <p:spPr>
          <a:xfrm>
            <a:off x="6618860" y="1930920"/>
            <a:ext cx="4589328" cy="298739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Escape Routes</a:t>
            </a:r>
          </a:p>
          <a:p>
            <a:pPr indent="-228600">
              <a:lnSpc>
                <a:spcPct val="90000"/>
              </a:lnSpc>
              <a:spcAft>
                <a:spcPts val="600"/>
              </a:spcAft>
              <a:buFont typeface="Arial" panose="020B0604020202020204" pitchFamily="34" charset="0"/>
              <a:buChar char="•"/>
            </a:pPr>
            <a:r>
              <a:rPr lang="en-US" dirty="0"/>
              <a:t>AED</a:t>
            </a:r>
          </a:p>
          <a:p>
            <a:pPr indent="-228600">
              <a:lnSpc>
                <a:spcPct val="90000"/>
              </a:lnSpc>
              <a:spcAft>
                <a:spcPts val="600"/>
              </a:spcAft>
              <a:buFont typeface="Arial" panose="020B0604020202020204" pitchFamily="34" charset="0"/>
              <a:buChar char="•"/>
            </a:pPr>
            <a:r>
              <a:rPr lang="en-US" dirty="0"/>
              <a:t>Fire Extinguisher</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Emergency Stop</a:t>
            </a:r>
          </a:p>
          <a:p>
            <a:pPr indent="-228600">
              <a:lnSpc>
                <a:spcPct val="90000"/>
              </a:lnSpc>
              <a:spcAft>
                <a:spcPts val="600"/>
              </a:spcAft>
              <a:buFont typeface="Arial" panose="020B0604020202020204" pitchFamily="34" charset="0"/>
              <a:buChar char="•"/>
            </a:pPr>
            <a:r>
              <a:rPr lang="en-US" dirty="0"/>
              <a:t>Escape Rope</a:t>
            </a:r>
          </a:p>
          <a:p>
            <a:pPr indent="-228600">
              <a:lnSpc>
                <a:spcPct val="90000"/>
              </a:lnSpc>
              <a:spcAft>
                <a:spcPts val="600"/>
              </a:spcAft>
              <a:buFont typeface="Arial" panose="020B0604020202020204" pitchFamily="34" charset="0"/>
              <a:buChar char="•"/>
            </a:pPr>
            <a:r>
              <a:rPr lang="en-US" dirty="0"/>
              <a:t>Calling for help</a:t>
            </a:r>
          </a:p>
          <a:p>
            <a:pPr indent="-228600">
              <a:lnSpc>
                <a:spcPct val="90000"/>
              </a:lnSpc>
              <a:spcAft>
                <a:spcPts val="600"/>
              </a:spcAft>
              <a:buFont typeface="Arial" panose="020B0604020202020204" pitchFamily="34" charset="0"/>
              <a:buChar char="•"/>
            </a:pPr>
            <a:r>
              <a:rPr lang="en-US" dirty="0"/>
              <a:t>Meeting point </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820671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dsholder til indhold 3">
            <a:extLst>
              <a:ext uri="{FF2B5EF4-FFF2-40B4-BE49-F238E27FC236}">
                <a16:creationId xmlns:a16="http://schemas.microsoft.com/office/drawing/2014/main" id="{3222D8B9-BE39-A473-10E0-81ABD19469AD}"/>
              </a:ext>
            </a:extLst>
          </p:cNvPr>
          <p:cNvPicPr>
            <a:picLocks noGrp="1" noChangeAspect="1"/>
          </p:cNvPicPr>
          <p:nvPr>
            <p:ph idx="1"/>
          </p:nvPr>
        </p:nvPicPr>
        <p:blipFill rotWithShape="1">
          <a:blip r:embed="rId3"/>
          <a:srcRect b="20000"/>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35442DA-EBE5-F069-B2B8-C9499A356668}"/>
              </a:ext>
            </a:extLst>
          </p:cNvPr>
          <p:cNvSpPr>
            <a:spLocks noGrp="1"/>
          </p:cNvSpPr>
          <p:nvPr>
            <p:ph type="title"/>
          </p:nvPr>
        </p:nvSpPr>
        <p:spPr>
          <a:xfrm>
            <a:off x="589556" y="5746071"/>
            <a:ext cx="7015499" cy="852260"/>
          </a:xfrm>
        </p:spPr>
        <p:txBody>
          <a:bodyPr vert="horz" lIns="91440" tIns="45720" rIns="91440" bIns="45720" rtlCol="0" anchor="ctr">
            <a:normAutofit/>
          </a:bodyPr>
          <a:lstStyle/>
          <a:p>
            <a:r>
              <a:rPr lang="en-US" sz="3600"/>
              <a:t>Fit for flight?</a:t>
            </a:r>
          </a:p>
        </p:txBody>
      </p:sp>
    </p:spTree>
    <p:extLst>
      <p:ext uri="{BB962C8B-B14F-4D97-AF65-F5344CB8AC3E}">
        <p14:creationId xmlns:p14="http://schemas.microsoft.com/office/powerpoint/2010/main" val="3425431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B44703BF-97C3-896A-4BEC-8B73987D8BD4}"/>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F6DE218-D954-AD6F-8B33-711B62BFDBC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ID - Check</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699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1417F3-AE41-C020-1A6F-9AB8C2AF8511}"/>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3700" dirty="0">
                <a:solidFill>
                  <a:srgbClr val="FFFFFF"/>
                </a:solidFill>
              </a:rPr>
              <a:t>Check of the pilot's </a:t>
            </a:r>
            <a:r>
              <a:rPr lang="en-US" sz="3700" dirty="0" err="1">
                <a:solidFill>
                  <a:srgbClr val="FFFFFF"/>
                </a:solidFill>
              </a:rPr>
              <a:t>licence</a:t>
            </a:r>
            <a:endParaRPr lang="en-US" sz="3700" dirty="0">
              <a:solidFill>
                <a:srgbClr val="FFFFFF"/>
              </a:solidFill>
            </a:endParaRPr>
          </a:p>
        </p:txBody>
      </p:sp>
      <p:pic>
        <p:nvPicPr>
          <p:cNvPr id="7" name="Billede 6">
            <a:extLst>
              <a:ext uri="{FF2B5EF4-FFF2-40B4-BE49-F238E27FC236}">
                <a16:creationId xmlns:a16="http://schemas.microsoft.com/office/drawing/2014/main" id="{8C3A1610-7C5D-3EFB-6AB8-0DF84B5758A8}"/>
              </a:ext>
            </a:extLst>
          </p:cNvPr>
          <p:cNvPicPr>
            <a:picLocks noChangeAspect="1"/>
          </p:cNvPicPr>
          <p:nvPr/>
        </p:nvPicPr>
        <p:blipFill>
          <a:blip r:embed="rId3"/>
          <a:stretch>
            <a:fillRect/>
          </a:stretch>
        </p:blipFill>
        <p:spPr>
          <a:xfrm>
            <a:off x="4619714" y="478713"/>
            <a:ext cx="3368903" cy="2695123"/>
          </a:xfrm>
          <a:prstGeom prst="rect">
            <a:avLst/>
          </a:prstGeom>
        </p:spPr>
      </p:pic>
      <p:pic>
        <p:nvPicPr>
          <p:cNvPr id="9" name="Billede 8">
            <a:extLst>
              <a:ext uri="{FF2B5EF4-FFF2-40B4-BE49-F238E27FC236}">
                <a16:creationId xmlns:a16="http://schemas.microsoft.com/office/drawing/2014/main" id="{D70D0258-9959-8E1B-8AD7-5C45BB1CC407}"/>
              </a:ext>
            </a:extLst>
          </p:cNvPr>
          <p:cNvPicPr>
            <a:picLocks noChangeAspect="1"/>
          </p:cNvPicPr>
          <p:nvPr/>
        </p:nvPicPr>
        <p:blipFill>
          <a:blip r:embed="rId4"/>
          <a:stretch>
            <a:fillRect/>
          </a:stretch>
        </p:blipFill>
        <p:spPr>
          <a:xfrm>
            <a:off x="8293930" y="899846"/>
            <a:ext cx="3419533" cy="2273989"/>
          </a:xfrm>
          <a:prstGeom prst="rect">
            <a:avLst/>
          </a:prstGeom>
        </p:spPr>
      </p:pic>
      <p:pic>
        <p:nvPicPr>
          <p:cNvPr id="5" name="Pladsholder til indhold 4">
            <a:extLst>
              <a:ext uri="{FF2B5EF4-FFF2-40B4-BE49-F238E27FC236}">
                <a16:creationId xmlns:a16="http://schemas.microsoft.com/office/drawing/2014/main" id="{5D48B01C-611C-4E36-2DFD-2891CDFCE3FE}"/>
              </a:ext>
            </a:extLst>
          </p:cNvPr>
          <p:cNvPicPr>
            <a:picLocks noGrp="1" noChangeAspect="1"/>
          </p:cNvPicPr>
          <p:nvPr>
            <p:ph idx="1"/>
          </p:nvPr>
        </p:nvPicPr>
        <p:blipFill>
          <a:blip r:embed="rId5"/>
          <a:stretch>
            <a:fillRect/>
          </a:stretch>
        </p:blipFill>
        <p:spPr>
          <a:xfrm>
            <a:off x="5532283" y="3429000"/>
            <a:ext cx="5249937" cy="2887465"/>
          </a:xfrm>
          <a:prstGeom prst="rect">
            <a:avLst/>
          </a:prstGeom>
        </p:spPr>
      </p:pic>
    </p:spTree>
    <p:extLst>
      <p:ext uri="{BB962C8B-B14F-4D97-AF65-F5344CB8AC3E}">
        <p14:creationId xmlns:p14="http://schemas.microsoft.com/office/powerpoint/2010/main" val="1274967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F51A953-1037-1A7D-6575-A8495B93FBF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Todays Objective</a:t>
            </a:r>
          </a:p>
        </p:txBody>
      </p:sp>
      <p:pic>
        <p:nvPicPr>
          <p:cNvPr id="5" name="Pladsholder til indhold 4" descr="Et billede, der indeholder tekst, skærmbillede, Font/skrifttype&#10;&#10;Automatisk genereret beskrivelse">
            <a:extLst>
              <a:ext uri="{FF2B5EF4-FFF2-40B4-BE49-F238E27FC236}">
                <a16:creationId xmlns:a16="http://schemas.microsoft.com/office/drawing/2014/main" id="{8A4F339D-46B1-5AF5-7F8D-BEFDADF2542B}"/>
              </a:ext>
            </a:extLst>
          </p:cNvPr>
          <p:cNvPicPr>
            <a:picLocks noGrp="1" noChangeAspect="1"/>
          </p:cNvPicPr>
          <p:nvPr>
            <p:ph idx="1"/>
          </p:nvPr>
        </p:nvPicPr>
        <p:blipFill>
          <a:blip r:embed="rId3"/>
          <a:stretch>
            <a:fillRect/>
          </a:stretch>
        </p:blipFill>
        <p:spPr>
          <a:xfrm>
            <a:off x="4777316" y="1452957"/>
            <a:ext cx="6780700" cy="3949757"/>
          </a:xfrm>
          <a:prstGeom prst="rect">
            <a:avLst/>
          </a:prstGeom>
        </p:spPr>
      </p:pic>
    </p:spTree>
    <p:extLst>
      <p:ext uri="{BB962C8B-B14F-4D97-AF65-F5344CB8AC3E}">
        <p14:creationId xmlns:p14="http://schemas.microsoft.com/office/powerpoint/2010/main" val="3998496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a:extLst>
              <a:ext uri="{FF2B5EF4-FFF2-40B4-BE49-F238E27FC236}">
                <a16:creationId xmlns:a16="http://schemas.microsoft.com/office/drawing/2014/main" id="{37E7DF58-65DF-49B7-63DB-D33DE2310867}"/>
              </a:ext>
            </a:extLst>
          </p:cNvPr>
          <p:cNvPicPr>
            <a:picLocks noChangeAspect="1"/>
          </p:cNvPicPr>
          <p:nvPr/>
        </p:nvPicPr>
        <p:blipFill rotWithShape="1">
          <a:blip r:embed="rId3"/>
          <a:srcRect/>
          <a:stretch/>
        </p:blipFill>
        <p:spPr>
          <a:xfrm>
            <a:off x="1" y="1"/>
            <a:ext cx="12192000" cy="6857999"/>
          </a:xfrm>
          <a:prstGeom prst="rect">
            <a:avLst/>
          </a:prstGeom>
        </p:spPr>
      </p:pic>
      <p:sp useBgFill="1">
        <p:nvSpPr>
          <p:cNvPr id="16"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2B2DA442-18C7-7212-88DF-69E47E356F8B}"/>
              </a:ext>
            </a:extLst>
          </p:cNvPr>
          <p:cNvSpPr>
            <a:spLocks noGrp="1"/>
          </p:cNvSpPr>
          <p:nvPr>
            <p:ph type="title"/>
          </p:nvPr>
        </p:nvSpPr>
        <p:spPr>
          <a:xfrm>
            <a:off x="1037809" y="1071350"/>
            <a:ext cx="4775162" cy="1339382"/>
          </a:xfrm>
        </p:spPr>
        <p:txBody>
          <a:bodyPr>
            <a:normAutofit/>
          </a:bodyPr>
          <a:lstStyle/>
          <a:p>
            <a:pPr algn="ctr"/>
            <a:r>
              <a:rPr lang="da-DK" sz="3600" dirty="0" err="1"/>
              <a:t>Objectives</a:t>
            </a:r>
            <a:r>
              <a:rPr lang="da-DK" sz="3600" dirty="0"/>
              <a:t> </a:t>
            </a:r>
            <a:r>
              <a:rPr lang="da-DK" sz="3600" dirty="0" err="1"/>
              <a:t>continued</a:t>
            </a:r>
            <a:endParaRPr lang="da-DK" sz="3600" dirty="0"/>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F4ACD4B2-682E-341C-EB65-8CF414293E2F}"/>
              </a:ext>
            </a:extLst>
          </p:cNvPr>
          <p:cNvSpPr>
            <a:spLocks noGrp="1"/>
          </p:cNvSpPr>
          <p:nvPr>
            <p:ph idx="1"/>
          </p:nvPr>
        </p:nvSpPr>
        <p:spPr>
          <a:xfrm>
            <a:off x="1189319" y="2547257"/>
            <a:ext cx="4458446" cy="3109740"/>
          </a:xfrm>
        </p:spPr>
        <p:txBody>
          <a:bodyPr anchor="ctr">
            <a:normAutofit/>
          </a:bodyPr>
          <a:lstStyle/>
          <a:p>
            <a:r>
              <a:rPr lang="da-DK" sz="2000" dirty="0" err="1"/>
              <a:t>Insert</a:t>
            </a:r>
            <a:r>
              <a:rPr lang="da-DK" sz="2000" dirty="0"/>
              <a:t> </a:t>
            </a:r>
            <a:r>
              <a:rPr lang="da-DK" sz="2000" dirty="0" err="1"/>
              <a:t>own</a:t>
            </a:r>
            <a:r>
              <a:rPr lang="da-DK" sz="2000" dirty="0"/>
              <a:t> data, </a:t>
            </a:r>
            <a:r>
              <a:rPr lang="da-DK" sz="2000" dirty="0" err="1"/>
              <a:t>e.g</a:t>
            </a:r>
            <a:r>
              <a:rPr lang="da-DK" sz="2000" dirty="0"/>
              <a:t>., </a:t>
            </a:r>
          </a:p>
          <a:p>
            <a:endParaRPr lang="da-DK" sz="2000" dirty="0"/>
          </a:p>
          <a:p>
            <a:r>
              <a:rPr lang="da-DK" sz="2000" dirty="0"/>
              <a:t>Aircraft is LNRGL / SK 401</a:t>
            </a:r>
          </a:p>
          <a:p>
            <a:r>
              <a:rPr lang="da-DK" sz="2000" dirty="0"/>
              <a:t>Flight from EKCH to ESSA</a:t>
            </a:r>
          </a:p>
          <a:p>
            <a:r>
              <a:rPr lang="da-DK" sz="2000" dirty="0"/>
              <a:t>MEL is 52-09-37A</a:t>
            </a:r>
          </a:p>
          <a:p>
            <a:r>
              <a:rPr lang="da-DK" sz="2000" dirty="0" err="1"/>
              <a:t>Weather</a:t>
            </a:r>
            <a:r>
              <a:rPr lang="da-DK" sz="2000" dirty="0"/>
              <a:t> is as </a:t>
            </a:r>
            <a:r>
              <a:rPr lang="da-DK" sz="2000" dirty="0" err="1"/>
              <a:t>follows</a:t>
            </a:r>
            <a:endParaRPr lang="da-DK" sz="2000" dirty="0"/>
          </a:p>
          <a:p>
            <a:endParaRPr lang="da-DK" sz="2000" dirty="0"/>
          </a:p>
          <a:p>
            <a:endParaRPr lang="da-DK" sz="2000" dirty="0"/>
          </a:p>
        </p:txBody>
      </p:sp>
    </p:spTree>
    <p:extLst>
      <p:ext uri="{BB962C8B-B14F-4D97-AF65-F5344CB8AC3E}">
        <p14:creationId xmlns:p14="http://schemas.microsoft.com/office/powerpoint/2010/main" val="378305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lede 1" descr="Et billede, der indeholder tekst, Grafik, Font/skrifttype, skærmbillede&#10;&#10;Automatisk genereret beskrivelse">
            <a:extLst>
              <a:ext uri="{FF2B5EF4-FFF2-40B4-BE49-F238E27FC236}">
                <a16:creationId xmlns:a16="http://schemas.microsoft.com/office/drawing/2014/main" id="{62F1B1E8-4088-9ECD-1170-C8E4DA92DF34}"/>
              </a:ext>
            </a:extLst>
          </p:cNvPr>
          <p:cNvPicPr>
            <a:picLocks noChangeAspect="1"/>
          </p:cNvPicPr>
          <p:nvPr/>
        </p:nvPicPr>
        <p:blipFill>
          <a:blip r:embed="rId3"/>
          <a:stretch>
            <a:fillRect/>
          </a:stretch>
        </p:blipFill>
        <p:spPr>
          <a:xfrm>
            <a:off x="2200150" y="643467"/>
            <a:ext cx="7791700" cy="5571065"/>
          </a:xfrm>
          <a:prstGeom prst="rect">
            <a:avLst/>
          </a:prstGeom>
          <a:ln>
            <a:noFill/>
          </a:ln>
        </p:spPr>
      </p:pic>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671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lede 1" descr="Et billede, der indeholder tekst, logo, Font/skrifttype, Grafik&#10;&#10;Automatisk genereret beskrivelse">
            <a:extLst>
              <a:ext uri="{FF2B5EF4-FFF2-40B4-BE49-F238E27FC236}">
                <a16:creationId xmlns:a16="http://schemas.microsoft.com/office/drawing/2014/main" id="{088EEA92-D1C6-2BED-F755-33624F0FFA3E}"/>
              </a:ext>
            </a:extLst>
          </p:cNvPr>
          <p:cNvPicPr>
            <a:picLocks noChangeAspect="1"/>
          </p:cNvPicPr>
          <p:nvPr/>
        </p:nvPicPr>
        <p:blipFill>
          <a:blip r:embed="rId3"/>
          <a:stretch>
            <a:fillRect/>
          </a:stretch>
        </p:blipFill>
        <p:spPr>
          <a:xfrm>
            <a:off x="3000964" y="643467"/>
            <a:ext cx="6190071" cy="5571065"/>
          </a:xfrm>
          <a:prstGeom prst="rect">
            <a:avLst/>
          </a:prstGeom>
          <a:ln>
            <a:noFill/>
          </a:ln>
        </p:spPr>
      </p:pic>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43989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2236</TotalTime>
  <Words>554</Words>
  <Application>Microsoft Office PowerPoint</Application>
  <PresentationFormat>Widescreen</PresentationFormat>
  <Paragraphs>65</Paragraphs>
  <Slides>16</Slides>
  <Notes>9</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16</vt:i4>
      </vt:variant>
    </vt:vector>
  </HeadingPairs>
  <TitlesOfParts>
    <vt:vector size="23" baseType="lpstr">
      <vt:lpstr>Aptos</vt:lpstr>
      <vt:lpstr>Aptos Display</vt:lpstr>
      <vt:lpstr>Arial</vt:lpstr>
      <vt:lpstr>Calibri</vt:lpstr>
      <vt:lpstr>Calibri Light</vt:lpstr>
      <vt:lpstr>Office-tema</vt:lpstr>
      <vt:lpstr>1_Office-tema</vt:lpstr>
      <vt:lpstr>FEM compliant Examiner briefing before a Multipilot &amp; Single Pilot high performance complex aircraft test </vt:lpstr>
      <vt:lpstr>PowerPoint-præsentation</vt:lpstr>
      <vt:lpstr>Fit for flight?</vt:lpstr>
      <vt:lpstr>ID - Check</vt:lpstr>
      <vt:lpstr>Check of the pilot's licence</vt:lpstr>
      <vt:lpstr>Todays Objective</vt:lpstr>
      <vt:lpstr>Objectives continued</vt:lpstr>
      <vt:lpstr>PowerPoint-præsentation</vt:lpstr>
      <vt:lpstr>PowerPoint-præsentation</vt:lpstr>
      <vt:lpstr>Roles today</vt:lpstr>
      <vt:lpstr>Maneuvers:</vt:lpstr>
      <vt:lpstr>Standard of Completion</vt:lpstr>
      <vt:lpstr>The following limits shall apply, corrected to make allowance for turbulent conditions and the handling qualities and performance of the aeroplane used</vt:lpstr>
      <vt:lpstr>EASA describes K-A-S for each section</vt:lpstr>
      <vt:lpstr>PowerPoint-præsentation</vt:lpstr>
      <vt:lpstr>Simulator Differencies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 Guide for Pre-flight Briefing</dc:title>
  <dc:creator>christian dreist</dc:creator>
  <cp:lastModifiedBy>christian dreist</cp:lastModifiedBy>
  <cp:revision>7</cp:revision>
  <dcterms:created xsi:type="dcterms:W3CDTF">2024-07-06T04:12:25Z</dcterms:created>
  <dcterms:modified xsi:type="dcterms:W3CDTF">2024-09-19T14:01:08Z</dcterms:modified>
</cp:coreProperties>
</file>